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7" r:id="rId2"/>
    <p:sldId id="259" r:id="rId3"/>
    <p:sldId id="262" r:id="rId4"/>
    <p:sldId id="263" r:id="rId5"/>
    <p:sldId id="264" r:id="rId6"/>
    <p:sldId id="265" r:id="rId7"/>
    <p:sldId id="266" r:id="rId8"/>
    <p:sldId id="258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31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07" r:id="rId39"/>
    <p:sldId id="297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13" r:id="rId48"/>
    <p:sldId id="304" r:id="rId49"/>
    <p:sldId id="305" r:id="rId50"/>
    <p:sldId id="306" r:id="rId51"/>
    <p:sldId id="308" r:id="rId52"/>
    <p:sldId id="309" r:id="rId53"/>
    <p:sldId id="310" r:id="rId54"/>
    <p:sldId id="311" r:id="rId55"/>
    <p:sldId id="312" r:id="rId56"/>
    <p:sldId id="316" r:id="rId57"/>
    <p:sldId id="314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F4D77E9-B945-6B49-8FA5-503F9DE42BA2}">
          <p14:sldIdLst>
            <p14:sldId id="257"/>
          </p14:sldIdLst>
        </p14:section>
        <p14:section name="series" id="{E66450D8-7DD5-FD42-A7BF-5265950C42B6}">
          <p14:sldIdLst>
            <p14:sldId id="259"/>
            <p14:sldId id="262"/>
            <p14:sldId id="263"/>
            <p14:sldId id="264"/>
            <p14:sldId id="265"/>
            <p14:sldId id="266"/>
            <p14:sldId id="258"/>
            <p14:sldId id="267"/>
            <p14:sldId id="268"/>
            <p14:sldId id="269"/>
            <p14:sldId id="270"/>
            <p14:sldId id="272"/>
            <p14:sldId id="273"/>
            <p14:sldId id="274"/>
            <p14:sldId id="275"/>
          </p14:sldIdLst>
        </p14:section>
        <p14:section name="de" id="{4B9BE962-62A8-754E-8AD1-4D9DD3A8382D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sur-lin-int" id="{A375776E-30F7-3B47-B914-84C7993DAFD8}">
          <p14:sldIdLst>
            <p14:sldId id="315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307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13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</p14:sldIdLst>
        </p14:section>
        <p14:section name="vec-alg" id="{63D755AB-2EA9-7A48-B390-83D685412994}">
          <p14:sldIdLst>
            <p14:sldId id="316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1"/>
    <p:restoredTop sz="90824"/>
  </p:normalViewPr>
  <p:slideViewPr>
    <p:cSldViewPr snapToGrid="0">
      <p:cViewPr varScale="1">
        <p:scale>
          <a:sx n="108" d="100"/>
          <a:sy n="108" d="100"/>
        </p:scale>
        <p:origin x="5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桄玮" userId="17d3a1adcc927ed6" providerId="LiveId" clId="{DE2C9097-3C80-3C42-9329-7ADC3961C609}"/>
    <pc:docChg chg="undo custSel addSld delSld modSld sldOrd addSection modSection">
      <pc:chgData name="张 桄玮" userId="17d3a1adcc927ed6" providerId="LiveId" clId="{DE2C9097-3C80-3C42-9329-7ADC3961C609}" dt="2023-06-02T15:23:26.633" v="4056" actId="20577"/>
      <pc:docMkLst>
        <pc:docMk/>
      </pc:docMkLst>
      <pc:sldChg chg="modSp mod modShow">
        <pc:chgData name="张 桄玮" userId="17d3a1adcc927ed6" providerId="LiveId" clId="{DE2C9097-3C80-3C42-9329-7ADC3961C609}" dt="2023-06-02T13:47:05.069" v="40" actId="1076"/>
        <pc:sldMkLst>
          <pc:docMk/>
          <pc:sldMk cId="2104923813" sldId="258"/>
        </pc:sldMkLst>
        <pc:spChg chg="mod">
          <ac:chgData name="张 桄玮" userId="17d3a1adcc927ed6" providerId="LiveId" clId="{DE2C9097-3C80-3C42-9329-7ADC3961C609}" dt="2023-06-02T13:47:05.069" v="40" actId="1076"/>
          <ac:spMkLst>
            <pc:docMk/>
            <pc:sldMk cId="2104923813" sldId="258"/>
            <ac:spMk id="5" creationId="{966D0045-EBED-93CF-1F15-3B26A641915C}"/>
          </ac:spMkLst>
        </pc:spChg>
      </pc:sldChg>
      <pc:sldChg chg="modSp mod">
        <pc:chgData name="张 桄玮" userId="17d3a1adcc927ed6" providerId="LiveId" clId="{DE2C9097-3C80-3C42-9329-7ADC3961C609}" dt="2023-05-31T14:53:00.507" v="1" actId="1076"/>
        <pc:sldMkLst>
          <pc:docMk/>
          <pc:sldMk cId="3888343090" sldId="262"/>
        </pc:sldMkLst>
        <pc:picChg chg="mod">
          <ac:chgData name="张 桄玮" userId="17d3a1adcc927ed6" providerId="LiveId" clId="{DE2C9097-3C80-3C42-9329-7ADC3961C609}" dt="2023-05-31T14:53:00.507" v="1" actId="1076"/>
          <ac:picMkLst>
            <pc:docMk/>
            <pc:sldMk cId="3888343090" sldId="262"/>
            <ac:picMk id="6" creationId="{9E7EE383-86C9-3C96-F70C-D5E8B1AB64AC}"/>
          </ac:picMkLst>
        </pc:picChg>
      </pc:sldChg>
      <pc:sldChg chg="modSp mod">
        <pc:chgData name="张 桄玮" userId="17d3a1adcc927ed6" providerId="LiveId" clId="{DE2C9097-3C80-3C42-9329-7ADC3961C609}" dt="2023-05-31T14:53:19.542" v="38" actId="5793"/>
        <pc:sldMkLst>
          <pc:docMk/>
          <pc:sldMk cId="1163960899" sldId="264"/>
        </pc:sldMkLst>
        <pc:spChg chg="mod">
          <ac:chgData name="张 桄玮" userId="17d3a1adcc927ed6" providerId="LiveId" clId="{DE2C9097-3C80-3C42-9329-7ADC3961C609}" dt="2023-05-31T14:53:19.542" v="38" actId="5793"/>
          <ac:spMkLst>
            <pc:docMk/>
            <pc:sldMk cId="1163960899" sldId="264"/>
            <ac:spMk id="3" creationId="{7C243294-946F-2FDA-3432-457109788E2B}"/>
          </ac:spMkLst>
        </pc:spChg>
      </pc:sldChg>
      <pc:sldChg chg="addSp modSp mod modNotesTx">
        <pc:chgData name="张 桄玮" userId="17d3a1adcc927ed6" providerId="LiveId" clId="{DE2C9097-3C80-3C42-9329-7ADC3961C609}" dt="2023-06-02T13:59:34.987" v="509" actId="113"/>
        <pc:sldMkLst>
          <pc:docMk/>
          <pc:sldMk cId="3192111340" sldId="265"/>
        </pc:sldMkLst>
        <pc:spChg chg="mod">
          <ac:chgData name="张 桄玮" userId="17d3a1adcc927ed6" providerId="LiveId" clId="{DE2C9097-3C80-3C42-9329-7ADC3961C609}" dt="2023-06-02T13:53:36.194" v="257" actId="20577"/>
          <ac:spMkLst>
            <pc:docMk/>
            <pc:sldMk cId="3192111340" sldId="265"/>
            <ac:spMk id="3" creationId="{820D8803-6EA9-7907-FEF4-10BD61927643}"/>
          </ac:spMkLst>
        </pc:spChg>
        <pc:spChg chg="add mod">
          <ac:chgData name="张 桄玮" userId="17d3a1adcc927ed6" providerId="LiveId" clId="{DE2C9097-3C80-3C42-9329-7ADC3961C609}" dt="2023-06-02T13:55:34.610" v="335" actId="1076"/>
          <ac:spMkLst>
            <pc:docMk/>
            <pc:sldMk cId="3192111340" sldId="265"/>
            <ac:spMk id="5" creationId="{A3510623-D8F6-9DB2-89BE-E8EB63E33AFE}"/>
          </ac:spMkLst>
        </pc:spChg>
        <pc:spChg chg="add mod">
          <ac:chgData name="张 桄玮" userId="17d3a1adcc927ed6" providerId="LiveId" clId="{DE2C9097-3C80-3C42-9329-7ADC3961C609}" dt="2023-06-02T13:59:34.987" v="509" actId="113"/>
          <ac:spMkLst>
            <pc:docMk/>
            <pc:sldMk cId="3192111340" sldId="265"/>
            <ac:spMk id="6" creationId="{43A08290-19BF-7B2C-2E10-B185FFF53EB5}"/>
          </ac:spMkLst>
        </pc:spChg>
        <pc:picChg chg="add mod">
          <ac:chgData name="张 桄玮" userId="17d3a1adcc927ed6" providerId="LiveId" clId="{DE2C9097-3C80-3C42-9329-7ADC3961C609}" dt="2023-06-02T13:54:44.913" v="264" actId="1076"/>
          <ac:picMkLst>
            <pc:docMk/>
            <pc:sldMk cId="3192111340" sldId="265"/>
            <ac:picMk id="4" creationId="{AF3F7A5B-C220-90D3-EF31-3B7EB8285B7B}"/>
          </ac:picMkLst>
        </pc:picChg>
      </pc:sldChg>
      <pc:sldChg chg="modSp add mod ord">
        <pc:chgData name="张 桄玮" userId="17d3a1adcc927ed6" providerId="LiveId" clId="{DE2C9097-3C80-3C42-9329-7ADC3961C609}" dt="2023-06-02T14:41:47.831" v="2033" actId="14100"/>
        <pc:sldMkLst>
          <pc:docMk/>
          <pc:sldMk cId="4000152261" sldId="266"/>
        </pc:sldMkLst>
        <pc:spChg chg="mod">
          <ac:chgData name="张 桄玮" userId="17d3a1adcc927ed6" providerId="LiveId" clId="{DE2C9097-3C80-3C42-9329-7ADC3961C609}" dt="2023-06-02T14:41:47.831" v="2033" actId="14100"/>
          <ac:spMkLst>
            <pc:docMk/>
            <pc:sldMk cId="4000152261" sldId="266"/>
            <ac:spMk id="3" creationId="{450C0003-C9A9-5B1F-EBF9-A99CF7C966A6}"/>
          </ac:spMkLst>
        </pc:spChg>
      </pc:sldChg>
      <pc:sldChg chg="addSp modSp add mod modNotesTx">
        <pc:chgData name="张 桄玮" userId="17d3a1adcc927ed6" providerId="LiveId" clId="{DE2C9097-3C80-3C42-9329-7ADC3961C609}" dt="2023-06-02T14:10:38.899" v="1050" actId="1440"/>
        <pc:sldMkLst>
          <pc:docMk/>
          <pc:sldMk cId="4005850938" sldId="267"/>
        </pc:sldMkLst>
        <pc:spChg chg="mod">
          <ac:chgData name="张 桄玮" userId="17d3a1adcc927ed6" providerId="LiveId" clId="{DE2C9097-3C80-3C42-9329-7ADC3961C609}" dt="2023-06-02T13:52:39.941" v="162" actId="20577"/>
          <ac:spMkLst>
            <pc:docMk/>
            <pc:sldMk cId="4005850938" sldId="267"/>
            <ac:spMk id="3" creationId="{820D8803-6EA9-7907-FEF4-10BD61927643}"/>
          </ac:spMkLst>
        </pc:spChg>
        <pc:spChg chg="add mod">
          <ac:chgData name="张 桄玮" userId="17d3a1adcc927ed6" providerId="LiveId" clId="{DE2C9097-3C80-3C42-9329-7ADC3961C609}" dt="2023-06-02T14:05:51.441" v="914" actId="20577"/>
          <ac:spMkLst>
            <pc:docMk/>
            <pc:sldMk cId="4005850938" sldId="267"/>
            <ac:spMk id="4" creationId="{FFE32825-0197-A0E3-A6AE-0F846AA95CD1}"/>
          </ac:spMkLst>
        </pc:spChg>
        <pc:spChg chg="add mod">
          <ac:chgData name="张 桄玮" userId="17d3a1adcc927ed6" providerId="LiveId" clId="{DE2C9097-3C80-3C42-9329-7ADC3961C609}" dt="2023-06-02T14:06:38.634" v="947" actId="1076"/>
          <ac:spMkLst>
            <pc:docMk/>
            <pc:sldMk cId="4005850938" sldId="267"/>
            <ac:spMk id="5" creationId="{2E7A6AE0-54BF-D069-AFC6-DCBF9284F03C}"/>
          </ac:spMkLst>
        </pc:spChg>
        <pc:spChg chg="add mod">
          <ac:chgData name="张 桄玮" userId="17d3a1adcc927ed6" providerId="LiveId" clId="{DE2C9097-3C80-3C42-9329-7ADC3961C609}" dt="2023-06-02T14:10:29.423" v="1044" actId="20577"/>
          <ac:spMkLst>
            <pc:docMk/>
            <pc:sldMk cId="4005850938" sldId="267"/>
            <ac:spMk id="6" creationId="{B81269C0-4EF7-96D2-4370-61A979CCD397}"/>
          </ac:spMkLst>
        </pc:spChg>
        <pc:picChg chg="add mod">
          <ac:chgData name="张 桄玮" userId="17d3a1adcc927ed6" providerId="LiveId" clId="{DE2C9097-3C80-3C42-9329-7ADC3961C609}" dt="2023-06-02T14:10:38.899" v="1050" actId="1440"/>
          <ac:picMkLst>
            <pc:docMk/>
            <pc:sldMk cId="4005850938" sldId="267"/>
            <ac:picMk id="7" creationId="{DE7FD3D7-7187-F8D2-B235-19FA3C52CFE6}"/>
          </ac:picMkLst>
        </pc:picChg>
      </pc:sldChg>
      <pc:sldChg chg="addSp delSp modSp add mod modNotesTx">
        <pc:chgData name="张 桄玮" userId="17d3a1adcc927ed6" providerId="LiveId" clId="{DE2C9097-3C80-3C42-9329-7ADC3961C609}" dt="2023-06-02T14:05:28.178" v="872" actId="20577"/>
        <pc:sldMkLst>
          <pc:docMk/>
          <pc:sldMk cId="3412753509" sldId="268"/>
        </pc:sldMkLst>
        <pc:spChg chg="mod">
          <ac:chgData name="张 桄玮" userId="17d3a1adcc927ed6" providerId="LiveId" clId="{DE2C9097-3C80-3C42-9329-7ADC3961C609}" dt="2023-06-02T14:01:08.859" v="550" actId="20577"/>
          <ac:spMkLst>
            <pc:docMk/>
            <pc:sldMk cId="3412753509" sldId="268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3:59:54.615" v="534" actId="478"/>
          <ac:spMkLst>
            <pc:docMk/>
            <pc:sldMk cId="3412753509" sldId="268"/>
            <ac:spMk id="5" creationId="{A3510623-D8F6-9DB2-89BE-E8EB63E33AFE}"/>
          </ac:spMkLst>
        </pc:spChg>
        <pc:spChg chg="del">
          <ac:chgData name="张 桄玮" userId="17d3a1adcc927ed6" providerId="LiveId" clId="{DE2C9097-3C80-3C42-9329-7ADC3961C609}" dt="2023-06-02T13:59:54.615" v="534" actId="478"/>
          <ac:spMkLst>
            <pc:docMk/>
            <pc:sldMk cId="3412753509" sldId="268"/>
            <ac:spMk id="6" creationId="{43A08290-19BF-7B2C-2E10-B185FFF53EB5}"/>
          </ac:spMkLst>
        </pc:spChg>
        <pc:spChg chg="add mod">
          <ac:chgData name="张 桄玮" userId="17d3a1adcc927ed6" providerId="LiveId" clId="{DE2C9097-3C80-3C42-9329-7ADC3961C609}" dt="2023-06-02T14:04:52.012" v="742" actId="20577"/>
          <ac:spMkLst>
            <pc:docMk/>
            <pc:sldMk cId="3412753509" sldId="268"/>
            <ac:spMk id="8" creationId="{F018B3BC-C603-8580-3381-FA1061FFB262}"/>
          </ac:spMkLst>
        </pc:spChg>
        <pc:spChg chg="add del mod">
          <ac:chgData name="张 桄玮" userId="17d3a1adcc927ed6" providerId="LiveId" clId="{DE2C9097-3C80-3C42-9329-7ADC3961C609}" dt="2023-06-02T14:04:35.160" v="691" actId="478"/>
          <ac:spMkLst>
            <pc:docMk/>
            <pc:sldMk cId="3412753509" sldId="268"/>
            <ac:spMk id="9" creationId="{274C7C50-34F8-4FBB-B4AA-7E5A63E09D80}"/>
          </ac:spMkLst>
        </pc:spChg>
        <pc:spChg chg="add del mod">
          <ac:chgData name="张 桄玮" userId="17d3a1adcc927ed6" providerId="LiveId" clId="{DE2C9097-3C80-3C42-9329-7ADC3961C609}" dt="2023-06-02T14:04:36.524" v="692" actId="478"/>
          <ac:spMkLst>
            <pc:docMk/>
            <pc:sldMk cId="3412753509" sldId="268"/>
            <ac:spMk id="10" creationId="{BCF53CF8-798E-F2F1-0D3D-200371A20C32}"/>
          </ac:spMkLst>
        </pc:spChg>
        <pc:spChg chg="add del mod">
          <ac:chgData name="张 桄玮" userId="17d3a1adcc927ed6" providerId="LiveId" clId="{DE2C9097-3C80-3C42-9329-7ADC3961C609}" dt="2023-06-02T14:02:25.456" v="690" actId="478"/>
          <ac:spMkLst>
            <pc:docMk/>
            <pc:sldMk cId="3412753509" sldId="268"/>
            <ac:spMk id="11" creationId="{8D1BDE95-C85D-23BD-365F-7134AABD8430}"/>
          </ac:spMkLst>
        </pc:spChg>
        <pc:picChg chg="del">
          <ac:chgData name="张 桄玮" userId="17d3a1adcc927ed6" providerId="LiveId" clId="{DE2C9097-3C80-3C42-9329-7ADC3961C609}" dt="2023-06-02T13:59:54.615" v="534" actId="478"/>
          <ac:picMkLst>
            <pc:docMk/>
            <pc:sldMk cId="3412753509" sldId="268"/>
            <ac:picMk id="4" creationId="{AF3F7A5B-C220-90D3-EF31-3B7EB8285B7B}"/>
          </ac:picMkLst>
        </pc:picChg>
        <pc:picChg chg="add mod">
          <ac:chgData name="张 桄玮" userId="17d3a1adcc927ed6" providerId="LiveId" clId="{DE2C9097-3C80-3C42-9329-7ADC3961C609}" dt="2023-06-02T14:01:14.984" v="552" actId="1440"/>
          <ac:picMkLst>
            <pc:docMk/>
            <pc:sldMk cId="3412753509" sldId="268"/>
            <ac:picMk id="7" creationId="{786FD6B6-8B0C-87CD-391A-6B71860FF3A7}"/>
          </ac:picMkLst>
        </pc:picChg>
      </pc:sldChg>
      <pc:sldChg chg="addSp delSp modSp add mod">
        <pc:chgData name="张 桄玮" userId="17d3a1adcc927ed6" providerId="LiveId" clId="{DE2C9097-3C80-3C42-9329-7ADC3961C609}" dt="2023-06-02T15:02:01.786" v="2723" actId="20577"/>
        <pc:sldMkLst>
          <pc:docMk/>
          <pc:sldMk cId="1178593535" sldId="269"/>
        </pc:sldMkLst>
        <pc:spChg chg="mod">
          <ac:chgData name="张 桄玮" userId="17d3a1adcc927ed6" providerId="LiveId" clId="{DE2C9097-3C80-3C42-9329-7ADC3961C609}" dt="2023-06-02T15:02:01.786" v="2723" actId="20577"/>
          <ac:spMkLst>
            <pc:docMk/>
            <pc:sldMk cId="1178593535" sldId="269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10:56.909" v="1079" actId="478"/>
          <ac:spMkLst>
            <pc:docMk/>
            <pc:sldMk cId="1178593535" sldId="269"/>
            <ac:spMk id="4" creationId="{FFE32825-0197-A0E3-A6AE-0F846AA95CD1}"/>
          </ac:spMkLst>
        </pc:spChg>
        <pc:spChg chg="del">
          <ac:chgData name="张 桄玮" userId="17d3a1adcc927ed6" providerId="LiveId" clId="{DE2C9097-3C80-3C42-9329-7ADC3961C609}" dt="2023-06-02T14:10:56.909" v="1079" actId="478"/>
          <ac:spMkLst>
            <pc:docMk/>
            <pc:sldMk cId="1178593535" sldId="269"/>
            <ac:spMk id="5" creationId="{2E7A6AE0-54BF-D069-AFC6-DCBF9284F03C}"/>
          </ac:spMkLst>
        </pc:spChg>
        <pc:spChg chg="del">
          <ac:chgData name="张 桄玮" userId="17d3a1adcc927ed6" providerId="LiveId" clId="{DE2C9097-3C80-3C42-9329-7ADC3961C609}" dt="2023-06-02T14:10:56.909" v="1079" actId="478"/>
          <ac:spMkLst>
            <pc:docMk/>
            <pc:sldMk cId="1178593535" sldId="269"/>
            <ac:spMk id="6" creationId="{B81269C0-4EF7-96D2-4370-61A979CCD397}"/>
          </ac:spMkLst>
        </pc:spChg>
        <pc:spChg chg="add mod">
          <ac:chgData name="张 桄玮" userId="17d3a1adcc927ed6" providerId="LiveId" clId="{DE2C9097-3C80-3C42-9329-7ADC3961C609}" dt="2023-06-02T14:24:14.381" v="1255" actId="108"/>
          <ac:spMkLst>
            <pc:docMk/>
            <pc:sldMk cId="1178593535" sldId="269"/>
            <ac:spMk id="8" creationId="{04F7C5E5-0223-A193-541E-25AB567F3939}"/>
          </ac:spMkLst>
        </pc:spChg>
        <pc:spChg chg="add del mod">
          <ac:chgData name="张 桄玮" userId="17d3a1adcc927ed6" providerId="LiveId" clId="{DE2C9097-3C80-3C42-9329-7ADC3961C609}" dt="2023-06-02T14:24:57.079" v="1274" actId="478"/>
          <ac:spMkLst>
            <pc:docMk/>
            <pc:sldMk cId="1178593535" sldId="269"/>
            <ac:spMk id="9" creationId="{57783051-D1B0-B402-3D53-05548B1F99AD}"/>
          </ac:spMkLst>
        </pc:spChg>
        <pc:spChg chg="add del mod">
          <ac:chgData name="张 桄玮" userId="17d3a1adcc927ed6" providerId="LiveId" clId="{DE2C9097-3C80-3C42-9329-7ADC3961C609}" dt="2023-06-02T14:24:55.991" v="1273" actId="478"/>
          <ac:spMkLst>
            <pc:docMk/>
            <pc:sldMk cId="1178593535" sldId="269"/>
            <ac:spMk id="11" creationId="{9205A035-BC79-55BE-4ED8-D8C5283D8901}"/>
          </ac:spMkLst>
        </pc:spChg>
        <pc:spChg chg="add mod">
          <ac:chgData name="张 桄玮" userId="17d3a1adcc927ed6" providerId="LiveId" clId="{DE2C9097-3C80-3C42-9329-7ADC3961C609}" dt="2023-06-02T14:28:00.955" v="1556" actId="1076"/>
          <ac:spMkLst>
            <pc:docMk/>
            <pc:sldMk cId="1178593535" sldId="269"/>
            <ac:spMk id="12" creationId="{BB53441D-8CFC-0211-8E00-487F138545B2}"/>
          </ac:spMkLst>
        </pc:spChg>
        <pc:spChg chg="add mod">
          <ac:chgData name="张 桄玮" userId="17d3a1adcc927ed6" providerId="LiveId" clId="{DE2C9097-3C80-3C42-9329-7ADC3961C609}" dt="2023-06-02T14:26:31.881" v="1402" actId="13822"/>
          <ac:spMkLst>
            <pc:docMk/>
            <pc:sldMk cId="1178593535" sldId="269"/>
            <ac:spMk id="13" creationId="{B30BC453-133D-09C4-6BB0-53E12FE7C9F8}"/>
          </ac:spMkLst>
        </pc:spChg>
        <pc:spChg chg="add mod">
          <ac:chgData name="张 桄玮" userId="17d3a1adcc927ed6" providerId="LiveId" clId="{DE2C9097-3C80-3C42-9329-7ADC3961C609}" dt="2023-06-02T14:28:00.955" v="1556" actId="1076"/>
          <ac:spMkLst>
            <pc:docMk/>
            <pc:sldMk cId="1178593535" sldId="269"/>
            <ac:spMk id="14" creationId="{8FEBFCA6-D36B-7172-3B44-5312FC8B9B8B}"/>
          </ac:spMkLst>
        </pc:spChg>
        <pc:picChg chg="del">
          <ac:chgData name="张 桄玮" userId="17d3a1adcc927ed6" providerId="LiveId" clId="{DE2C9097-3C80-3C42-9329-7ADC3961C609}" dt="2023-06-02T14:10:56.909" v="1079" actId="478"/>
          <ac:picMkLst>
            <pc:docMk/>
            <pc:sldMk cId="1178593535" sldId="269"/>
            <ac:picMk id="7" creationId="{DE7FD3D7-7187-F8D2-B235-19FA3C52CFE6}"/>
          </ac:picMkLst>
        </pc:picChg>
        <pc:picChg chg="add del mod">
          <ac:chgData name="张 桄玮" userId="17d3a1adcc927ed6" providerId="LiveId" clId="{DE2C9097-3C80-3C42-9329-7ADC3961C609}" dt="2023-06-02T14:17:39.830" v="1188" actId="478"/>
          <ac:picMkLst>
            <pc:docMk/>
            <pc:sldMk cId="1178593535" sldId="269"/>
            <ac:picMk id="1026" creationId="{517E9E3D-F1DB-5B99-977D-1656019A28F5}"/>
          </ac:picMkLst>
        </pc:picChg>
        <pc:picChg chg="add del mod">
          <ac:chgData name="张 桄玮" userId="17d3a1adcc927ed6" providerId="LiveId" clId="{DE2C9097-3C80-3C42-9329-7ADC3961C609}" dt="2023-06-02T14:17:39.830" v="1188" actId="478"/>
          <ac:picMkLst>
            <pc:docMk/>
            <pc:sldMk cId="1178593535" sldId="269"/>
            <ac:picMk id="1028" creationId="{0CF0C1A5-D8C7-48AD-CA1F-F109EC3D0649}"/>
          </ac:picMkLst>
        </pc:picChg>
      </pc:sldChg>
      <pc:sldChg chg="addSp delSp modSp add mod modAnim">
        <pc:chgData name="张 桄玮" userId="17d3a1adcc927ed6" providerId="LiveId" clId="{DE2C9097-3C80-3C42-9329-7ADC3961C609}" dt="2023-06-02T14:34:26.466" v="1900" actId="1076"/>
        <pc:sldMkLst>
          <pc:docMk/>
          <pc:sldMk cId="2044689035" sldId="270"/>
        </pc:sldMkLst>
        <pc:spChg chg="mod">
          <ac:chgData name="张 桄玮" userId="17d3a1adcc927ed6" providerId="LiveId" clId="{DE2C9097-3C80-3C42-9329-7ADC3961C609}" dt="2023-06-02T14:28:46.684" v="1603" actId="20577"/>
          <ac:spMkLst>
            <pc:docMk/>
            <pc:sldMk cId="2044689035" sldId="270"/>
            <ac:spMk id="3" creationId="{820D8803-6EA9-7907-FEF4-10BD61927643}"/>
          </ac:spMkLst>
        </pc:spChg>
        <pc:spChg chg="add mod">
          <ac:chgData name="张 桄玮" userId="17d3a1adcc927ed6" providerId="LiveId" clId="{DE2C9097-3C80-3C42-9329-7ADC3961C609}" dt="2023-06-02T14:28:59.740" v="1637" actId="20577"/>
          <ac:spMkLst>
            <pc:docMk/>
            <pc:sldMk cId="2044689035" sldId="270"/>
            <ac:spMk id="4" creationId="{A3DCB736-3E3F-27A0-4327-1C3BDF5F7E19}"/>
          </ac:spMkLst>
        </pc:spChg>
        <pc:spChg chg="add mod">
          <ac:chgData name="张 桄玮" userId="17d3a1adcc927ed6" providerId="LiveId" clId="{DE2C9097-3C80-3C42-9329-7ADC3961C609}" dt="2023-06-02T14:34:17.619" v="1898" actId="14100"/>
          <ac:spMkLst>
            <pc:docMk/>
            <pc:sldMk cId="2044689035" sldId="270"/>
            <ac:spMk id="6" creationId="{67C4A6C4-2E30-8725-6ADC-265B71377EAB}"/>
          </ac:spMkLst>
        </pc:spChg>
        <pc:spChg chg="add mod">
          <ac:chgData name="张 桄玮" userId="17d3a1adcc927ed6" providerId="LiveId" clId="{DE2C9097-3C80-3C42-9329-7ADC3961C609}" dt="2023-06-02T14:32:06.155" v="1809" actId="1076"/>
          <ac:spMkLst>
            <pc:docMk/>
            <pc:sldMk cId="2044689035" sldId="270"/>
            <ac:spMk id="7" creationId="{459AA642-C37F-E674-94E3-04CBD5A66442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8" creationId="{04F7C5E5-0223-A193-541E-25AB567F3939}"/>
          </ac:spMkLst>
        </pc:spChg>
        <pc:spChg chg="add del mod">
          <ac:chgData name="张 桄玮" userId="17d3a1adcc927ed6" providerId="LiveId" clId="{DE2C9097-3C80-3C42-9329-7ADC3961C609}" dt="2023-06-02T14:33:37.904" v="1896" actId="478"/>
          <ac:spMkLst>
            <pc:docMk/>
            <pc:sldMk cId="2044689035" sldId="270"/>
            <ac:spMk id="9" creationId="{69732DA8-C17E-4F3D-03F8-01447AC29E0C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12" creationId="{BB53441D-8CFC-0211-8E00-487F138545B2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13" creationId="{B30BC453-133D-09C4-6BB0-53E12FE7C9F8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14" creationId="{8FEBFCA6-D36B-7172-3B44-5312FC8B9B8B}"/>
          </ac:spMkLst>
        </pc:spChg>
        <pc:spChg chg="mod">
          <ac:chgData name="张 桄玮" userId="17d3a1adcc927ed6" providerId="LiveId" clId="{DE2C9097-3C80-3C42-9329-7ADC3961C609}" dt="2023-06-02T14:33:21.848" v="1888"/>
          <ac:spMkLst>
            <pc:docMk/>
            <pc:sldMk cId="2044689035" sldId="270"/>
            <ac:spMk id="16" creationId="{693FDF18-1A5C-8C6B-F398-F908B1CC8C55}"/>
          </ac:spMkLst>
        </pc:spChg>
        <pc:spChg chg="mod">
          <ac:chgData name="张 桄玮" userId="17d3a1adcc927ed6" providerId="LiveId" clId="{DE2C9097-3C80-3C42-9329-7ADC3961C609}" dt="2023-06-02T14:33:30.232" v="1892"/>
          <ac:spMkLst>
            <pc:docMk/>
            <pc:sldMk cId="2044689035" sldId="270"/>
            <ac:spMk id="17" creationId="{E3871944-AA38-2C73-7DD1-466298EB8275}"/>
          </ac:spMkLst>
        </pc:spChg>
        <pc:spChg chg="mod">
          <ac:chgData name="张 桄玮" userId="17d3a1adcc927ed6" providerId="LiveId" clId="{DE2C9097-3C80-3C42-9329-7ADC3961C609}" dt="2023-06-02T14:33:35.932" v="1895" actId="20577"/>
          <ac:spMkLst>
            <pc:docMk/>
            <pc:sldMk cId="2044689035" sldId="270"/>
            <ac:spMk id="18" creationId="{C6B54BA5-CE79-2A8A-5CE3-5A671530B5DC}"/>
          </ac:spMkLst>
        </pc:spChg>
        <pc:grpChg chg="add mod">
          <ac:chgData name="张 桄玮" userId="17d3a1adcc927ed6" providerId="LiveId" clId="{DE2C9097-3C80-3C42-9329-7ADC3961C609}" dt="2023-06-02T14:34:26.466" v="1900" actId="1076"/>
          <ac:grpSpMkLst>
            <pc:docMk/>
            <pc:sldMk cId="2044689035" sldId="270"/>
            <ac:grpSpMk id="15" creationId="{BEBA5281-8DF8-C9AB-D77B-50F3CD04DA11}"/>
          </ac:grpSpMkLst>
        </pc:grpChg>
        <pc:picChg chg="add mod">
          <ac:chgData name="张 桄玮" userId="17d3a1adcc927ed6" providerId="LiveId" clId="{DE2C9097-3C80-3C42-9329-7ADC3961C609}" dt="2023-06-02T14:34:20.595" v="1899" actId="14100"/>
          <ac:picMkLst>
            <pc:docMk/>
            <pc:sldMk cId="2044689035" sldId="270"/>
            <ac:picMk id="5" creationId="{0C70C54E-C32B-0DFF-8D7F-05C8B5560D59}"/>
          </ac:picMkLst>
        </pc:picChg>
      </pc:sldChg>
      <pc:sldChg chg="addSp delSp modSp add mod delAnim">
        <pc:chgData name="张 桄玮" userId="17d3a1adcc927ed6" providerId="LiveId" clId="{DE2C9097-3C80-3C42-9329-7ADC3961C609}" dt="2023-06-02T14:40:49.398" v="2008" actId="1076"/>
        <pc:sldMkLst>
          <pc:docMk/>
          <pc:sldMk cId="3745425499" sldId="271"/>
        </pc:sldMkLst>
        <pc:spChg chg="mod">
          <ac:chgData name="张 桄玮" userId="17d3a1adcc927ed6" providerId="LiveId" clId="{DE2C9097-3C80-3C42-9329-7ADC3961C609}" dt="2023-06-02T14:35:42.540" v="1968" actId="20577"/>
          <ac:spMkLst>
            <pc:docMk/>
            <pc:sldMk cId="3745425499" sldId="271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35:45.735" v="1969" actId="478"/>
          <ac:spMkLst>
            <pc:docMk/>
            <pc:sldMk cId="3745425499" sldId="271"/>
            <ac:spMk id="4" creationId="{A3DCB736-3E3F-27A0-4327-1C3BDF5F7E19}"/>
          </ac:spMkLst>
        </pc:spChg>
        <pc:spChg chg="del">
          <ac:chgData name="张 桄玮" userId="17d3a1adcc927ed6" providerId="LiveId" clId="{DE2C9097-3C80-3C42-9329-7ADC3961C609}" dt="2023-06-02T14:35:45.735" v="1969" actId="478"/>
          <ac:spMkLst>
            <pc:docMk/>
            <pc:sldMk cId="3745425499" sldId="271"/>
            <ac:spMk id="6" creationId="{67C4A6C4-2E30-8725-6ADC-265B71377EAB}"/>
          </ac:spMkLst>
        </pc:spChg>
        <pc:spChg chg="del">
          <ac:chgData name="张 桄玮" userId="17d3a1adcc927ed6" providerId="LiveId" clId="{DE2C9097-3C80-3C42-9329-7ADC3961C609}" dt="2023-06-02T14:35:45.735" v="1969" actId="478"/>
          <ac:spMkLst>
            <pc:docMk/>
            <pc:sldMk cId="3745425499" sldId="271"/>
            <ac:spMk id="7" creationId="{459AA642-C37F-E674-94E3-04CBD5A66442}"/>
          </ac:spMkLst>
        </pc:spChg>
        <pc:spChg chg="add mod">
          <ac:chgData name="张 桄玮" userId="17d3a1adcc927ed6" providerId="LiveId" clId="{DE2C9097-3C80-3C42-9329-7ADC3961C609}" dt="2023-06-02T14:40:46.243" v="2007" actId="20577"/>
          <ac:spMkLst>
            <pc:docMk/>
            <pc:sldMk cId="3745425499" sldId="271"/>
            <ac:spMk id="9" creationId="{4935AD39-8B98-096D-DC21-24B51784702A}"/>
          </ac:spMkLst>
        </pc:spChg>
        <pc:spChg chg="add mod">
          <ac:chgData name="张 桄玮" userId="17d3a1adcc927ed6" providerId="LiveId" clId="{DE2C9097-3C80-3C42-9329-7ADC3961C609}" dt="2023-06-02T14:40:49.398" v="2008" actId="1076"/>
          <ac:spMkLst>
            <pc:docMk/>
            <pc:sldMk cId="3745425499" sldId="271"/>
            <ac:spMk id="13" creationId="{01B87DC1-DB1C-DE4F-EA1C-CFE7B0935F48}"/>
          </ac:spMkLst>
        </pc:spChg>
        <pc:grpChg chg="del">
          <ac:chgData name="张 桄玮" userId="17d3a1adcc927ed6" providerId="LiveId" clId="{DE2C9097-3C80-3C42-9329-7ADC3961C609}" dt="2023-06-02T14:35:45.735" v="1969" actId="478"/>
          <ac:grpSpMkLst>
            <pc:docMk/>
            <pc:sldMk cId="3745425499" sldId="271"/>
            <ac:grpSpMk id="15" creationId="{BEBA5281-8DF8-C9AB-D77B-50F3CD04DA11}"/>
          </ac:grpSpMkLst>
        </pc:grpChg>
        <pc:picChg chg="del">
          <ac:chgData name="张 桄玮" userId="17d3a1adcc927ed6" providerId="LiveId" clId="{DE2C9097-3C80-3C42-9329-7ADC3961C609}" dt="2023-06-02T14:35:47.331" v="1970" actId="478"/>
          <ac:picMkLst>
            <pc:docMk/>
            <pc:sldMk cId="3745425499" sldId="271"/>
            <ac:picMk id="5" creationId="{0C70C54E-C32B-0DFF-8D7F-05C8B5560D59}"/>
          </ac:picMkLst>
        </pc:picChg>
        <pc:picChg chg="add mod">
          <ac:chgData name="张 桄玮" userId="17d3a1adcc927ed6" providerId="LiveId" clId="{DE2C9097-3C80-3C42-9329-7ADC3961C609}" dt="2023-06-02T14:39:57.038" v="2000" actId="1076"/>
          <ac:picMkLst>
            <pc:docMk/>
            <pc:sldMk cId="3745425499" sldId="271"/>
            <ac:picMk id="10" creationId="{618F6365-F580-4CBC-3658-3B80AFD88B6D}"/>
          </ac:picMkLst>
        </pc:picChg>
      </pc:sldChg>
      <pc:sldChg chg="add del">
        <pc:chgData name="张 桄玮" userId="17d3a1adcc927ed6" providerId="LiveId" clId="{DE2C9097-3C80-3C42-9329-7ADC3961C609}" dt="2023-06-02T14:34:42.379" v="1902" actId="2696"/>
        <pc:sldMkLst>
          <pc:docMk/>
          <pc:sldMk cId="3790640918" sldId="271"/>
        </pc:sldMkLst>
      </pc:sldChg>
      <pc:sldChg chg="modSp add mod">
        <pc:chgData name="张 桄玮" userId="17d3a1adcc927ed6" providerId="LiveId" clId="{DE2C9097-3C80-3C42-9329-7ADC3961C609}" dt="2023-06-02T14:53:13.634" v="2393" actId="20577"/>
        <pc:sldMkLst>
          <pc:docMk/>
          <pc:sldMk cId="3596329383" sldId="272"/>
        </pc:sldMkLst>
        <pc:spChg chg="mod">
          <ac:chgData name="张 桄玮" userId="17d3a1adcc927ed6" providerId="LiveId" clId="{DE2C9097-3C80-3C42-9329-7ADC3961C609}" dt="2023-06-02T14:53:13.634" v="2393" actId="20577"/>
          <ac:spMkLst>
            <pc:docMk/>
            <pc:sldMk cId="3596329383" sldId="272"/>
            <ac:spMk id="3" creationId="{450C0003-C9A9-5B1F-EBF9-A99CF7C966A6}"/>
          </ac:spMkLst>
        </pc:spChg>
      </pc:sldChg>
      <pc:sldChg chg="addSp delSp modSp new mod">
        <pc:chgData name="张 桄玮" userId="17d3a1adcc927ed6" providerId="LiveId" clId="{DE2C9097-3C80-3C42-9329-7ADC3961C609}" dt="2023-06-02T15:07:02.632" v="3167" actId="20577"/>
        <pc:sldMkLst>
          <pc:docMk/>
          <pc:sldMk cId="8688425" sldId="273"/>
        </pc:sldMkLst>
        <pc:spChg chg="del mod">
          <ac:chgData name="张 桄玮" userId="17d3a1adcc927ed6" providerId="LiveId" clId="{DE2C9097-3C80-3C42-9329-7ADC3961C609}" dt="2023-06-02T14:42:49.304" v="2102" actId="478"/>
          <ac:spMkLst>
            <pc:docMk/>
            <pc:sldMk cId="8688425" sldId="273"/>
            <ac:spMk id="3" creationId="{A227AB29-2AD6-B04A-E4C2-FB5900E14844}"/>
          </ac:spMkLst>
        </pc:spChg>
        <pc:spChg chg="add del mod">
          <ac:chgData name="张 桄玮" userId="17d3a1adcc927ed6" providerId="LiveId" clId="{DE2C9097-3C80-3C42-9329-7ADC3961C609}" dt="2023-06-02T15:06:53.030" v="3121" actId="478"/>
          <ac:spMkLst>
            <pc:docMk/>
            <pc:sldMk cId="8688425" sldId="273"/>
            <ac:spMk id="5" creationId="{9CA4B6CE-4E2B-7DEA-DF5E-7C865E48BFE1}"/>
          </ac:spMkLst>
        </pc:spChg>
        <pc:spChg chg="add mod">
          <ac:chgData name="张 桄玮" userId="17d3a1adcc927ed6" providerId="LiveId" clId="{DE2C9097-3C80-3C42-9329-7ADC3961C609}" dt="2023-06-02T15:07:02.632" v="3167" actId="20577"/>
          <ac:spMkLst>
            <pc:docMk/>
            <pc:sldMk cId="8688425" sldId="273"/>
            <ac:spMk id="7" creationId="{272E7C5A-014F-1905-1BB6-FA9C9B08F933}"/>
          </ac:spMkLst>
        </pc:spChg>
      </pc:sldChg>
      <pc:sldChg chg="new del">
        <pc:chgData name="张 桄玮" userId="17d3a1adcc927ed6" providerId="LiveId" clId="{DE2C9097-3C80-3C42-9329-7ADC3961C609}" dt="2023-06-02T14:41:56.684" v="2036" actId="680"/>
        <pc:sldMkLst>
          <pc:docMk/>
          <pc:sldMk cId="2858285657" sldId="273"/>
        </pc:sldMkLst>
      </pc:sldChg>
      <pc:sldChg chg="addSp delSp modSp add del mod ord">
        <pc:chgData name="张 桄玮" userId="17d3a1adcc927ed6" providerId="LiveId" clId="{DE2C9097-3C80-3C42-9329-7ADC3961C609}" dt="2023-06-02T15:07:10.070" v="3168" actId="2696"/>
        <pc:sldMkLst>
          <pc:docMk/>
          <pc:sldMk cId="3998645966" sldId="274"/>
        </pc:sldMkLst>
        <pc:spChg chg="mod">
          <ac:chgData name="张 桄玮" userId="17d3a1adcc927ed6" providerId="LiveId" clId="{DE2C9097-3C80-3C42-9329-7ADC3961C609}" dt="2023-06-02T14:44:31.171" v="2135" actId="20577"/>
          <ac:spMkLst>
            <pc:docMk/>
            <pc:sldMk cId="3998645966" sldId="274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44:35.913" v="2136" actId="478"/>
          <ac:spMkLst>
            <pc:docMk/>
            <pc:sldMk cId="3998645966" sldId="274"/>
            <ac:spMk id="9" creationId="{4935AD39-8B98-096D-DC21-24B51784702A}"/>
          </ac:spMkLst>
        </pc:spChg>
        <pc:spChg chg="del">
          <ac:chgData name="张 桄玮" userId="17d3a1adcc927ed6" providerId="LiveId" clId="{DE2C9097-3C80-3C42-9329-7ADC3961C609}" dt="2023-06-02T14:44:35.913" v="2136" actId="478"/>
          <ac:spMkLst>
            <pc:docMk/>
            <pc:sldMk cId="3998645966" sldId="274"/>
            <ac:spMk id="13" creationId="{01B87DC1-DB1C-DE4F-EA1C-CFE7B0935F48}"/>
          </ac:spMkLst>
        </pc:spChg>
        <pc:picChg chg="add mod">
          <ac:chgData name="张 桄玮" userId="17d3a1adcc927ed6" providerId="LiveId" clId="{DE2C9097-3C80-3C42-9329-7ADC3961C609}" dt="2023-06-02T14:47:54.793" v="2243" actId="1036"/>
          <ac:picMkLst>
            <pc:docMk/>
            <pc:sldMk cId="3998645966" sldId="274"/>
            <ac:picMk id="4" creationId="{1CCAA1F3-7019-03B5-9DF3-A692E53CD8F3}"/>
          </ac:picMkLst>
        </pc:picChg>
        <pc:picChg chg="add mod">
          <ac:chgData name="张 桄玮" userId="17d3a1adcc927ed6" providerId="LiveId" clId="{DE2C9097-3C80-3C42-9329-7ADC3961C609}" dt="2023-06-02T14:47:52.899" v="2238" actId="1037"/>
          <ac:picMkLst>
            <pc:docMk/>
            <pc:sldMk cId="3998645966" sldId="274"/>
            <ac:picMk id="5" creationId="{2184E45A-0CEC-3D40-234A-933947B231A3}"/>
          </ac:picMkLst>
        </pc:picChg>
        <pc:picChg chg="del">
          <ac:chgData name="张 桄玮" userId="17d3a1adcc927ed6" providerId="LiveId" clId="{DE2C9097-3C80-3C42-9329-7ADC3961C609}" dt="2023-06-02T14:44:35.913" v="2136" actId="478"/>
          <ac:picMkLst>
            <pc:docMk/>
            <pc:sldMk cId="3998645966" sldId="274"/>
            <ac:picMk id="10" creationId="{618F6365-F580-4CBC-3658-3B80AFD88B6D}"/>
          </ac:picMkLst>
        </pc:picChg>
      </pc:sldChg>
      <pc:sldChg chg="add del">
        <pc:chgData name="张 桄玮" userId="17d3a1adcc927ed6" providerId="LiveId" clId="{DE2C9097-3C80-3C42-9329-7ADC3961C609}" dt="2023-06-02T15:07:25.368" v="3171" actId="2696"/>
        <pc:sldMkLst>
          <pc:docMk/>
          <pc:sldMk cId="2089724078" sldId="275"/>
        </pc:sldMkLst>
      </pc:sldChg>
      <pc:sldChg chg="addSp delSp modSp add del mod">
        <pc:chgData name="张 桄玮" userId="17d3a1adcc927ed6" providerId="LiveId" clId="{DE2C9097-3C80-3C42-9329-7ADC3961C609}" dt="2023-06-02T15:07:10.070" v="3168" actId="2696"/>
        <pc:sldMkLst>
          <pc:docMk/>
          <pc:sldMk cId="510860977" sldId="276"/>
        </pc:sldMkLst>
        <pc:spChg chg="mod">
          <ac:chgData name="张 桄玮" userId="17d3a1adcc927ed6" providerId="LiveId" clId="{DE2C9097-3C80-3C42-9329-7ADC3961C609}" dt="2023-06-02T14:49:34.720" v="2266" actId="20577"/>
          <ac:spMkLst>
            <pc:docMk/>
            <pc:sldMk cId="510860977" sldId="276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8" creationId="{04F7C5E5-0223-A193-541E-25AB567F3939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12" creationId="{BB53441D-8CFC-0211-8E00-487F138545B2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13" creationId="{B30BC453-133D-09C4-6BB0-53E12FE7C9F8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14" creationId="{8FEBFCA6-D36B-7172-3B44-5312FC8B9B8B}"/>
          </ac:spMkLst>
        </pc:spChg>
        <pc:picChg chg="add mod">
          <ac:chgData name="张 桄玮" userId="17d3a1adcc927ed6" providerId="LiveId" clId="{DE2C9097-3C80-3C42-9329-7ADC3961C609}" dt="2023-06-02T14:49:38.179" v="2267" actId="1076"/>
          <ac:picMkLst>
            <pc:docMk/>
            <pc:sldMk cId="510860977" sldId="276"/>
            <ac:picMk id="4" creationId="{E3AAB47B-2378-EFD9-A4A9-3EFADF47E6A3}"/>
          </ac:picMkLst>
        </pc:picChg>
        <pc:picChg chg="add mod">
          <ac:chgData name="张 桄玮" userId="17d3a1adcc927ed6" providerId="LiveId" clId="{DE2C9097-3C80-3C42-9329-7ADC3961C609}" dt="2023-06-02T14:49:38.179" v="2267" actId="1076"/>
          <ac:picMkLst>
            <pc:docMk/>
            <pc:sldMk cId="510860977" sldId="276"/>
            <ac:picMk id="5" creationId="{886BD89B-E250-1758-81FF-C8ABA673EBE5}"/>
          </ac:picMkLst>
        </pc:picChg>
      </pc:sldChg>
      <pc:sldChg chg="addSp delSp modSp add del mod">
        <pc:chgData name="张 桄玮" userId="17d3a1adcc927ed6" providerId="LiveId" clId="{DE2C9097-3C80-3C42-9329-7ADC3961C609}" dt="2023-06-02T15:07:10.070" v="3168" actId="2696"/>
        <pc:sldMkLst>
          <pc:docMk/>
          <pc:sldMk cId="1231785633" sldId="277"/>
        </pc:sldMkLst>
        <pc:spChg chg="mod">
          <ac:chgData name="张 桄玮" userId="17d3a1adcc927ed6" providerId="LiveId" clId="{DE2C9097-3C80-3C42-9329-7ADC3961C609}" dt="2023-06-02T14:46:34.430" v="2230" actId="20577"/>
          <ac:spMkLst>
            <pc:docMk/>
            <pc:sldMk cId="1231785633" sldId="277"/>
            <ac:spMk id="3" creationId="{820D8803-6EA9-7907-FEF4-10BD61927643}"/>
          </ac:spMkLst>
        </pc:spChg>
        <pc:picChg chg="del">
          <ac:chgData name="张 桄玮" userId="17d3a1adcc927ed6" providerId="LiveId" clId="{DE2C9097-3C80-3C42-9329-7ADC3961C609}" dt="2023-06-02T14:46:16.588" v="2195" actId="478"/>
          <ac:picMkLst>
            <pc:docMk/>
            <pc:sldMk cId="1231785633" sldId="277"/>
            <ac:picMk id="4" creationId="{E3AAB47B-2378-EFD9-A4A9-3EFADF47E6A3}"/>
          </ac:picMkLst>
        </pc:picChg>
        <pc:picChg chg="add mod">
          <ac:chgData name="张 桄玮" userId="17d3a1adcc927ed6" providerId="LiveId" clId="{DE2C9097-3C80-3C42-9329-7ADC3961C609}" dt="2023-06-02T14:46:20.928" v="2198" actId="1076"/>
          <ac:picMkLst>
            <pc:docMk/>
            <pc:sldMk cId="1231785633" sldId="277"/>
            <ac:picMk id="5" creationId="{907EC7FE-535C-01DF-5C8D-4792F47CF03D}"/>
          </ac:picMkLst>
        </pc:picChg>
      </pc:sldChg>
      <pc:sldChg chg="addSp modSp add del mod">
        <pc:chgData name="张 桄玮" userId="17d3a1adcc927ed6" providerId="LiveId" clId="{DE2C9097-3C80-3C42-9329-7ADC3961C609}" dt="2023-06-02T14:53:22.169" v="2394" actId="2696"/>
        <pc:sldMkLst>
          <pc:docMk/>
          <pc:sldMk cId="1902154620" sldId="278"/>
        </pc:sldMkLst>
        <pc:spChg chg="mod">
          <ac:chgData name="张 桄玮" userId="17d3a1adcc927ed6" providerId="LiveId" clId="{DE2C9097-3C80-3C42-9329-7ADC3961C609}" dt="2023-06-02T14:51:11.689" v="2344" actId="20577"/>
          <ac:spMkLst>
            <pc:docMk/>
            <pc:sldMk cId="1902154620" sldId="278"/>
            <ac:spMk id="5" creationId="{9CA4B6CE-4E2B-7DEA-DF5E-7C865E48BFE1}"/>
          </ac:spMkLst>
        </pc:spChg>
        <pc:picChg chg="add mod">
          <ac:chgData name="张 桄玮" userId="17d3a1adcc927ed6" providerId="LiveId" clId="{DE2C9097-3C80-3C42-9329-7ADC3961C609}" dt="2023-06-02T14:51:33.709" v="2349" actId="1076"/>
          <ac:picMkLst>
            <pc:docMk/>
            <pc:sldMk cId="1902154620" sldId="278"/>
            <ac:picMk id="3" creationId="{65D5FBEB-EE9C-5354-3AF7-793FFE5EAEDF}"/>
          </ac:picMkLst>
        </pc:picChg>
        <pc:picChg chg="add mod">
          <ac:chgData name="张 桄玮" userId="17d3a1adcc927ed6" providerId="LiveId" clId="{DE2C9097-3C80-3C42-9329-7ADC3961C609}" dt="2023-06-02T14:51:38.684" v="2351" actId="1076"/>
          <ac:picMkLst>
            <pc:docMk/>
            <pc:sldMk cId="1902154620" sldId="278"/>
            <ac:picMk id="4" creationId="{0254F186-ED36-48C8-BBE6-BEB0783716A9}"/>
          </ac:picMkLst>
        </pc:picChg>
      </pc:sldChg>
      <pc:sldChg chg="modSp add mod">
        <pc:chgData name="张 桄玮" userId="17d3a1adcc927ed6" providerId="LiveId" clId="{DE2C9097-3C80-3C42-9329-7ADC3961C609}" dt="2023-06-02T14:53:04.502" v="2392" actId="20577"/>
        <pc:sldMkLst>
          <pc:docMk/>
          <pc:sldMk cId="1664244991" sldId="279"/>
        </pc:sldMkLst>
        <pc:spChg chg="mod">
          <ac:chgData name="张 桄玮" userId="17d3a1adcc927ed6" providerId="LiveId" clId="{DE2C9097-3C80-3C42-9329-7ADC3961C609}" dt="2023-06-02T14:53:04.502" v="2392" actId="20577"/>
          <ac:spMkLst>
            <pc:docMk/>
            <pc:sldMk cId="1664244991" sldId="279"/>
            <ac:spMk id="3" creationId="{450C0003-C9A9-5B1F-EBF9-A99CF7C966A6}"/>
          </ac:spMkLst>
        </pc:spChg>
      </pc:sldChg>
      <pc:sldChg chg="addSp delSp modSp new mod modAnim">
        <pc:chgData name="张 桄玮" userId="17d3a1adcc927ed6" providerId="LiveId" clId="{DE2C9097-3C80-3C42-9329-7ADC3961C609}" dt="2023-06-02T15:00:07.068" v="2611" actId="20577"/>
        <pc:sldMkLst>
          <pc:docMk/>
          <pc:sldMk cId="1485631424" sldId="280"/>
        </pc:sldMkLst>
        <pc:spChg chg="mod">
          <ac:chgData name="张 桄玮" userId="17d3a1adcc927ed6" providerId="LiveId" clId="{DE2C9097-3C80-3C42-9329-7ADC3961C609}" dt="2023-06-02T14:54:44.336" v="2416" actId="20577"/>
          <ac:spMkLst>
            <pc:docMk/>
            <pc:sldMk cId="1485631424" sldId="280"/>
            <ac:spMk id="3" creationId="{E832B3F8-B681-9875-D7CA-FB4FEDF22672}"/>
          </ac:spMkLst>
        </pc:spChg>
        <pc:spChg chg="mod">
          <ac:chgData name="张 桄玮" userId="17d3a1adcc927ed6" providerId="LiveId" clId="{DE2C9097-3C80-3C42-9329-7ADC3961C609}" dt="2023-06-02T14:59:49.176" v="2606" actId="14100"/>
          <ac:spMkLst>
            <pc:docMk/>
            <pc:sldMk cId="1485631424" sldId="280"/>
            <ac:spMk id="10" creationId="{467ACA72-5809-DB7B-3C44-E663D44AB7F2}"/>
          </ac:spMkLst>
        </pc:spChg>
        <pc:spChg chg="mod">
          <ac:chgData name="张 桄玮" userId="17d3a1adcc927ed6" providerId="LiveId" clId="{DE2C9097-3C80-3C42-9329-7ADC3961C609}" dt="2023-06-02T14:59:06.166" v="2557"/>
          <ac:spMkLst>
            <pc:docMk/>
            <pc:sldMk cId="1485631424" sldId="280"/>
            <ac:spMk id="11" creationId="{35796E32-34FB-615A-3724-39FFDDE7671C}"/>
          </ac:spMkLst>
        </pc:spChg>
        <pc:spChg chg="mod">
          <ac:chgData name="张 桄玮" userId="17d3a1adcc927ed6" providerId="LiveId" clId="{DE2C9097-3C80-3C42-9329-7ADC3961C609}" dt="2023-06-02T15:00:07.068" v="2611" actId="20577"/>
          <ac:spMkLst>
            <pc:docMk/>
            <pc:sldMk cId="1485631424" sldId="280"/>
            <ac:spMk id="12" creationId="{669CE520-C871-EE59-14E9-2C47CB137D30}"/>
          </ac:spMkLst>
        </pc:spChg>
        <pc:spChg chg="add del mod">
          <ac:chgData name="张 桄玮" userId="17d3a1adcc927ed6" providerId="LiveId" clId="{DE2C9097-3C80-3C42-9329-7ADC3961C609}" dt="2023-06-02T14:59:31.992" v="2602" actId="478"/>
          <ac:spMkLst>
            <pc:docMk/>
            <pc:sldMk cId="1485631424" sldId="280"/>
            <ac:spMk id="13" creationId="{BF17A16C-2A7F-F465-2B18-B682E35E7CA8}"/>
          </ac:spMkLst>
        </pc:spChg>
        <pc:grpChg chg="add mod">
          <ac:chgData name="张 桄玮" userId="17d3a1adcc927ed6" providerId="LiveId" clId="{DE2C9097-3C80-3C42-9329-7ADC3961C609}" dt="2023-06-02T15:00:00.468" v="2610" actId="1076"/>
          <ac:grpSpMkLst>
            <pc:docMk/>
            <pc:sldMk cId="1485631424" sldId="280"/>
            <ac:grpSpMk id="9" creationId="{AEE849BA-F448-310F-71CE-7472744C0EA6}"/>
          </ac:grpSpMkLst>
        </pc:grpChg>
        <pc:picChg chg="add del mod">
          <ac:chgData name="张 桄玮" userId="17d3a1adcc927ed6" providerId="LiveId" clId="{DE2C9097-3C80-3C42-9329-7ADC3961C609}" dt="2023-06-02T14:57:14.124" v="2532" actId="478"/>
          <ac:picMkLst>
            <pc:docMk/>
            <pc:sldMk cId="1485631424" sldId="280"/>
            <ac:picMk id="4" creationId="{93B9E979-980A-D395-C795-C0E9A87D12BF}"/>
          </ac:picMkLst>
        </pc:picChg>
        <pc:picChg chg="add del mod">
          <ac:chgData name="张 桄玮" userId="17d3a1adcc927ed6" providerId="LiveId" clId="{DE2C9097-3C80-3C42-9329-7ADC3961C609}" dt="2023-06-02T14:58:22.750" v="2539" actId="478"/>
          <ac:picMkLst>
            <pc:docMk/>
            <pc:sldMk cId="1485631424" sldId="280"/>
            <ac:picMk id="5" creationId="{9E743E51-3DA7-A09E-0092-EC397AEBFA6A}"/>
          </ac:picMkLst>
        </pc:picChg>
        <pc:picChg chg="add mod modCrop">
          <ac:chgData name="张 桄玮" userId="17d3a1adcc927ed6" providerId="LiveId" clId="{DE2C9097-3C80-3C42-9329-7ADC3961C609}" dt="2023-06-02T14:59:56.404" v="2608" actId="1076"/>
          <ac:picMkLst>
            <pc:docMk/>
            <pc:sldMk cId="1485631424" sldId="280"/>
            <ac:picMk id="7" creationId="{6B182381-675B-D8AB-115D-D28029C74DBC}"/>
          </ac:picMkLst>
        </pc:picChg>
        <pc:picChg chg="add mod modCrop">
          <ac:chgData name="张 桄玮" userId="17d3a1adcc927ed6" providerId="LiveId" clId="{DE2C9097-3C80-3C42-9329-7ADC3961C609}" dt="2023-06-02T14:59:58.845" v="2609" actId="1076"/>
          <ac:picMkLst>
            <pc:docMk/>
            <pc:sldMk cId="1485631424" sldId="280"/>
            <ac:picMk id="8" creationId="{C8A11557-21EA-022D-24E1-368761BA81B2}"/>
          </ac:picMkLst>
        </pc:picChg>
      </pc:sldChg>
      <pc:sldChg chg="addSp modSp add mod">
        <pc:chgData name="张 桄玮" userId="17d3a1adcc927ed6" providerId="LiveId" clId="{DE2C9097-3C80-3C42-9329-7ADC3961C609}" dt="2023-06-02T15:06:26.403" v="3120" actId="20577"/>
        <pc:sldMkLst>
          <pc:docMk/>
          <pc:sldMk cId="2085201063" sldId="281"/>
        </pc:sldMkLst>
        <pc:spChg chg="mod">
          <ac:chgData name="张 桄玮" userId="17d3a1adcc927ed6" providerId="LiveId" clId="{DE2C9097-3C80-3C42-9329-7ADC3961C609}" dt="2023-06-02T14:54:51.933" v="2452" actId="20577"/>
          <ac:spMkLst>
            <pc:docMk/>
            <pc:sldMk cId="2085201063" sldId="281"/>
            <ac:spMk id="3" creationId="{E832B3F8-B681-9875-D7CA-FB4FEDF22672}"/>
          </ac:spMkLst>
        </pc:spChg>
        <pc:spChg chg="add mod">
          <ac:chgData name="张 桄玮" userId="17d3a1adcc927ed6" providerId="LiveId" clId="{DE2C9097-3C80-3C42-9329-7ADC3961C609}" dt="2023-06-02T15:06:26.403" v="3120" actId="20577"/>
          <ac:spMkLst>
            <pc:docMk/>
            <pc:sldMk cId="2085201063" sldId="281"/>
            <ac:spMk id="4" creationId="{56FC89B5-2837-7C9D-83CE-6792E4B1DC66}"/>
          </ac:spMkLst>
        </pc:spChg>
      </pc:sldChg>
      <pc:sldChg chg="addSp delSp modSp add mod delAnim">
        <pc:chgData name="张 桄玮" userId="17d3a1adcc927ed6" providerId="LiveId" clId="{DE2C9097-3C80-3C42-9329-7ADC3961C609}" dt="2023-06-02T14:56:20.832" v="2528" actId="1440"/>
        <pc:sldMkLst>
          <pc:docMk/>
          <pc:sldMk cId="1451341643" sldId="282"/>
        </pc:sldMkLst>
        <pc:spChg chg="del">
          <ac:chgData name="张 桄玮" userId="17d3a1adcc927ed6" providerId="LiveId" clId="{DE2C9097-3C80-3C42-9329-7ADC3961C609}" dt="2023-06-02T14:56:02.326" v="2519" actId="478"/>
          <ac:spMkLst>
            <pc:docMk/>
            <pc:sldMk cId="1451341643" sldId="282"/>
            <ac:spMk id="4" creationId="{A3DCB736-3E3F-27A0-4327-1C3BDF5F7E19}"/>
          </ac:spMkLst>
        </pc:spChg>
        <pc:spChg chg="del">
          <ac:chgData name="张 桄玮" userId="17d3a1adcc927ed6" providerId="LiveId" clId="{DE2C9097-3C80-3C42-9329-7ADC3961C609}" dt="2023-06-02T14:56:02.326" v="2519" actId="478"/>
          <ac:spMkLst>
            <pc:docMk/>
            <pc:sldMk cId="1451341643" sldId="282"/>
            <ac:spMk id="6" creationId="{67C4A6C4-2E30-8725-6ADC-265B71377EAB}"/>
          </ac:spMkLst>
        </pc:spChg>
        <pc:spChg chg="del">
          <ac:chgData name="张 桄玮" userId="17d3a1adcc927ed6" providerId="LiveId" clId="{DE2C9097-3C80-3C42-9329-7ADC3961C609}" dt="2023-06-02T14:56:06.057" v="2521" actId="478"/>
          <ac:spMkLst>
            <pc:docMk/>
            <pc:sldMk cId="1451341643" sldId="282"/>
            <ac:spMk id="7" creationId="{459AA642-C37F-E674-94E3-04CBD5A66442}"/>
          </ac:spMkLst>
        </pc:spChg>
        <pc:grpChg chg="del">
          <ac:chgData name="张 桄玮" userId="17d3a1adcc927ed6" providerId="LiveId" clId="{DE2C9097-3C80-3C42-9329-7ADC3961C609}" dt="2023-06-02T14:56:02.326" v="2519" actId="478"/>
          <ac:grpSpMkLst>
            <pc:docMk/>
            <pc:sldMk cId="1451341643" sldId="282"/>
            <ac:grpSpMk id="15" creationId="{BEBA5281-8DF8-C9AB-D77B-50F3CD04DA11}"/>
          </ac:grpSpMkLst>
        </pc:grpChg>
        <pc:picChg chg="del">
          <ac:chgData name="张 桄玮" userId="17d3a1adcc927ed6" providerId="LiveId" clId="{DE2C9097-3C80-3C42-9329-7ADC3961C609}" dt="2023-06-02T14:56:03" v="2520" actId="478"/>
          <ac:picMkLst>
            <pc:docMk/>
            <pc:sldMk cId="1451341643" sldId="282"/>
            <ac:picMk id="5" creationId="{0C70C54E-C32B-0DFF-8D7F-05C8B5560D59}"/>
          </ac:picMkLst>
        </pc:picChg>
        <pc:picChg chg="add mod">
          <ac:chgData name="张 桄玮" userId="17d3a1adcc927ed6" providerId="LiveId" clId="{DE2C9097-3C80-3C42-9329-7ADC3961C609}" dt="2023-06-02T14:56:20.832" v="2528" actId="1440"/>
          <ac:picMkLst>
            <pc:docMk/>
            <pc:sldMk cId="1451341643" sldId="282"/>
            <ac:picMk id="8" creationId="{FE6B7248-BFBC-B5CA-C72D-E0621EAB150E}"/>
          </ac:picMkLst>
        </pc:picChg>
      </pc:sldChg>
      <pc:sldChg chg="modSp add mod">
        <pc:chgData name="张 桄玮" userId="17d3a1adcc927ed6" providerId="LiveId" clId="{DE2C9097-3C80-3C42-9329-7ADC3961C609}" dt="2023-06-02T15:04:51.786" v="3064" actId="1076"/>
        <pc:sldMkLst>
          <pc:docMk/>
          <pc:sldMk cId="2802747691" sldId="283"/>
        </pc:sldMkLst>
        <pc:spChg chg="mod">
          <ac:chgData name="张 桄玮" userId="17d3a1adcc927ed6" providerId="LiveId" clId="{DE2C9097-3C80-3C42-9329-7ADC3961C609}" dt="2023-06-02T15:04:48.755" v="3063" actId="20577"/>
          <ac:spMkLst>
            <pc:docMk/>
            <pc:sldMk cId="2802747691" sldId="283"/>
            <ac:spMk id="3" creationId="{E832B3F8-B681-9875-D7CA-FB4FEDF22672}"/>
          </ac:spMkLst>
        </pc:spChg>
        <pc:picChg chg="mod">
          <ac:chgData name="张 桄玮" userId="17d3a1adcc927ed6" providerId="LiveId" clId="{DE2C9097-3C80-3C42-9329-7ADC3961C609}" dt="2023-06-02T15:04:51.786" v="3064" actId="1076"/>
          <ac:picMkLst>
            <pc:docMk/>
            <pc:sldMk cId="2802747691" sldId="283"/>
            <ac:picMk id="4" creationId="{93B9E979-980A-D395-C795-C0E9A87D12BF}"/>
          </ac:picMkLst>
        </pc:picChg>
      </pc:sldChg>
      <pc:sldChg chg="addSp delSp modSp add mod">
        <pc:chgData name="张 桄玮" userId="17d3a1adcc927ed6" providerId="LiveId" clId="{DE2C9097-3C80-3C42-9329-7ADC3961C609}" dt="2023-06-02T15:04:11.336" v="3011" actId="14100"/>
        <pc:sldMkLst>
          <pc:docMk/>
          <pc:sldMk cId="1884958381" sldId="284"/>
        </pc:sldMkLst>
        <pc:spChg chg="add mod">
          <ac:chgData name="张 桄玮" userId="17d3a1adcc927ed6" providerId="LiveId" clId="{DE2C9097-3C80-3C42-9329-7ADC3961C609}" dt="2023-06-02T15:04:11.336" v="3011" actId="14100"/>
          <ac:spMkLst>
            <pc:docMk/>
            <pc:sldMk cId="1884958381" sldId="284"/>
            <ac:spMk id="6" creationId="{E4E5D6CD-BCFB-925E-5796-AEDAE91CDC2F}"/>
          </ac:spMkLst>
        </pc:spChg>
        <pc:spChg chg="mod">
          <ac:chgData name="张 桄玮" userId="17d3a1adcc927ed6" providerId="LiveId" clId="{DE2C9097-3C80-3C42-9329-7ADC3961C609}" dt="2023-06-02T15:02:11.883" v="2724" actId="14100"/>
          <ac:spMkLst>
            <pc:docMk/>
            <pc:sldMk cId="1884958381" sldId="284"/>
            <ac:spMk id="10" creationId="{467ACA72-5809-DB7B-3C44-E663D44AB7F2}"/>
          </ac:spMkLst>
        </pc:spChg>
        <pc:spChg chg="mod">
          <ac:chgData name="张 桄玮" userId="17d3a1adcc927ed6" providerId="LiveId" clId="{DE2C9097-3C80-3C42-9329-7ADC3961C609}" dt="2023-06-02T15:02:23.380" v="2750" actId="1076"/>
          <ac:spMkLst>
            <pc:docMk/>
            <pc:sldMk cId="1884958381" sldId="284"/>
            <ac:spMk id="12" creationId="{669CE520-C871-EE59-14E9-2C47CB137D30}"/>
          </ac:spMkLst>
        </pc:spChg>
        <pc:grpChg chg="mod">
          <ac:chgData name="张 桄玮" userId="17d3a1adcc927ed6" providerId="LiveId" clId="{DE2C9097-3C80-3C42-9329-7ADC3961C609}" dt="2023-06-02T15:03:56.364" v="2999" actId="1076"/>
          <ac:grpSpMkLst>
            <pc:docMk/>
            <pc:sldMk cId="1884958381" sldId="284"/>
            <ac:grpSpMk id="9" creationId="{AEE849BA-F448-310F-71CE-7472744C0EA6}"/>
          </ac:grpSpMkLst>
        </pc:grpChg>
        <pc:picChg chg="add mod">
          <ac:chgData name="张 桄玮" userId="17d3a1adcc927ed6" providerId="LiveId" clId="{DE2C9097-3C80-3C42-9329-7ADC3961C609}" dt="2023-06-02T15:01:10.027" v="2617" actId="1076"/>
          <ac:picMkLst>
            <pc:docMk/>
            <pc:sldMk cId="1884958381" sldId="284"/>
            <ac:picMk id="5" creationId="{6E4D7926-CCC2-156A-7ED2-4953FA75F946}"/>
          </ac:picMkLst>
        </pc:picChg>
        <pc:picChg chg="del">
          <ac:chgData name="张 桄玮" userId="17d3a1adcc927ed6" providerId="LiveId" clId="{DE2C9097-3C80-3C42-9329-7ADC3961C609}" dt="2023-06-02T15:00:10.863" v="2613" actId="478"/>
          <ac:picMkLst>
            <pc:docMk/>
            <pc:sldMk cId="1884958381" sldId="284"/>
            <ac:picMk id="7" creationId="{6B182381-675B-D8AB-115D-D28029C74DBC}"/>
          </ac:picMkLst>
        </pc:picChg>
        <pc:picChg chg="del">
          <ac:chgData name="张 桄玮" userId="17d3a1adcc927ed6" providerId="LiveId" clId="{DE2C9097-3C80-3C42-9329-7ADC3961C609}" dt="2023-06-02T15:00:10.863" v="2613" actId="478"/>
          <ac:picMkLst>
            <pc:docMk/>
            <pc:sldMk cId="1884958381" sldId="284"/>
            <ac:picMk id="8" creationId="{C8A11557-21EA-022D-24E1-368761BA81B2}"/>
          </ac:picMkLst>
        </pc:picChg>
      </pc:sldChg>
      <pc:sldChg chg="modSp new mod">
        <pc:chgData name="张 桄玮" userId="17d3a1adcc927ed6" providerId="LiveId" clId="{DE2C9097-3C80-3C42-9329-7ADC3961C609}" dt="2023-06-02T15:07:13.281" v="3170"/>
        <pc:sldMkLst>
          <pc:docMk/>
          <pc:sldMk cId="3403016732" sldId="285"/>
        </pc:sldMkLst>
        <pc:spChg chg="mod">
          <ac:chgData name="张 桄玮" userId="17d3a1adcc927ed6" providerId="LiveId" clId="{DE2C9097-3C80-3C42-9329-7ADC3961C609}" dt="2023-06-02T15:07:13.281" v="3170"/>
          <ac:spMkLst>
            <pc:docMk/>
            <pc:sldMk cId="3403016732" sldId="285"/>
            <ac:spMk id="3" creationId="{84E48421-EF9C-CF85-1AE4-EA962D445D77}"/>
          </ac:spMkLst>
        </pc:spChg>
      </pc:sldChg>
      <pc:sldChg chg="modSp add mod">
        <pc:chgData name="张 桄玮" userId="17d3a1adcc927ed6" providerId="LiveId" clId="{DE2C9097-3C80-3C42-9329-7ADC3961C609}" dt="2023-06-02T15:08:32.391" v="3257"/>
        <pc:sldMkLst>
          <pc:docMk/>
          <pc:sldMk cId="1498034974" sldId="286"/>
        </pc:sldMkLst>
        <pc:spChg chg="mod">
          <ac:chgData name="张 桄玮" userId="17d3a1adcc927ed6" providerId="LiveId" clId="{DE2C9097-3C80-3C42-9329-7ADC3961C609}" dt="2023-06-02T15:08:32.391" v="3257"/>
          <ac:spMkLst>
            <pc:docMk/>
            <pc:sldMk cId="1498034974" sldId="286"/>
            <ac:spMk id="3" creationId="{450C0003-C9A9-5B1F-EBF9-A99CF7C966A6}"/>
          </ac:spMkLst>
        </pc:spChg>
      </pc:sldChg>
      <pc:sldChg chg="addSp delSp modSp new mod">
        <pc:chgData name="张 桄玮" userId="17d3a1adcc927ed6" providerId="LiveId" clId="{DE2C9097-3C80-3C42-9329-7ADC3961C609}" dt="2023-06-02T15:15:19.217" v="3666" actId="20577"/>
        <pc:sldMkLst>
          <pc:docMk/>
          <pc:sldMk cId="3690876422" sldId="287"/>
        </pc:sldMkLst>
        <pc:spChg chg="mod">
          <ac:chgData name="张 桄玮" userId="17d3a1adcc927ed6" providerId="LiveId" clId="{DE2C9097-3C80-3C42-9329-7ADC3961C609}" dt="2023-06-02T15:09:02.202" v="3315" actId="20577"/>
          <ac:spMkLst>
            <pc:docMk/>
            <pc:sldMk cId="3690876422" sldId="287"/>
            <ac:spMk id="3" creationId="{6135ED53-0B6F-71D5-1251-2B27B061C181}"/>
          </ac:spMkLst>
        </pc:spChg>
        <pc:spChg chg="add mod">
          <ac:chgData name="张 桄玮" userId="17d3a1adcc927ed6" providerId="LiveId" clId="{DE2C9097-3C80-3C42-9329-7ADC3961C609}" dt="2023-06-02T15:11:47.005" v="3357" actId="20577"/>
          <ac:spMkLst>
            <pc:docMk/>
            <pc:sldMk cId="3690876422" sldId="287"/>
            <ac:spMk id="4" creationId="{73A6CA33-9D23-E703-7887-0BBA37AA9DF4}"/>
          </ac:spMkLst>
        </pc:spChg>
        <pc:spChg chg="add del mod">
          <ac:chgData name="张 桄玮" userId="17d3a1adcc927ed6" providerId="LiveId" clId="{DE2C9097-3C80-3C42-9329-7ADC3961C609}" dt="2023-06-02T15:09:15.518" v="3318"/>
          <ac:spMkLst>
            <pc:docMk/>
            <pc:sldMk cId="3690876422" sldId="287"/>
            <ac:spMk id="5" creationId="{93CD5DDD-F61F-32D7-C3AB-600EF9E03821}"/>
          </ac:spMkLst>
        </pc:spChg>
        <pc:spChg chg="add mod">
          <ac:chgData name="张 桄玮" userId="17d3a1adcc927ed6" providerId="LiveId" clId="{DE2C9097-3C80-3C42-9329-7ADC3961C609}" dt="2023-06-02T15:13:09.094" v="3372" actId="1076"/>
          <ac:spMkLst>
            <pc:docMk/>
            <pc:sldMk cId="3690876422" sldId="287"/>
            <ac:spMk id="7" creationId="{17A61B5D-C605-3F19-C4D1-93B33EDC0E11}"/>
          </ac:spMkLst>
        </pc:spChg>
        <pc:spChg chg="add mod">
          <ac:chgData name="张 桄玮" userId="17d3a1adcc927ed6" providerId="LiveId" clId="{DE2C9097-3C80-3C42-9329-7ADC3961C609}" dt="2023-06-02T15:13:13.521" v="3373" actId="1076"/>
          <ac:spMkLst>
            <pc:docMk/>
            <pc:sldMk cId="3690876422" sldId="287"/>
            <ac:spMk id="8" creationId="{038A0794-CDCD-A529-1D9D-50110CCF05A2}"/>
          </ac:spMkLst>
        </pc:spChg>
        <pc:spChg chg="add mod">
          <ac:chgData name="张 桄玮" userId="17d3a1adcc927ed6" providerId="LiveId" clId="{DE2C9097-3C80-3C42-9329-7ADC3961C609}" dt="2023-06-02T15:15:06.858" v="3621" actId="1076"/>
          <ac:spMkLst>
            <pc:docMk/>
            <pc:sldMk cId="3690876422" sldId="287"/>
            <ac:spMk id="9" creationId="{F01218C8-41F3-F7E9-FBC4-5AD3C55C83D5}"/>
          </ac:spMkLst>
        </pc:spChg>
        <pc:spChg chg="add mod">
          <ac:chgData name="张 桄玮" userId="17d3a1adcc927ed6" providerId="LiveId" clId="{DE2C9097-3C80-3C42-9329-7ADC3961C609}" dt="2023-06-02T15:15:19.217" v="3666" actId="20577"/>
          <ac:spMkLst>
            <pc:docMk/>
            <pc:sldMk cId="3690876422" sldId="287"/>
            <ac:spMk id="10" creationId="{6F3D894C-1BBD-9F60-1C8F-D94A2CE4404D}"/>
          </ac:spMkLst>
        </pc:spChg>
      </pc:sldChg>
      <pc:sldChg chg="addSp delSp modSp add mod">
        <pc:chgData name="张 桄玮" userId="17d3a1adcc927ed6" providerId="LiveId" clId="{DE2C9097-3C80-3C42-9329-7ADC3961C609}" dt="2023-06-02T15:15:36.842" v="3668" actId="1076"/>
        <pc:sldMkLst>
          <pc:docMk/>
          <pc:sldMk cId="3802916049" sldId="288"/>
        </pc:sldMkLst>
        <pc:spChg chg="add del mod">
          <ac:chgData name="张 桄玮" userId="17d3a1adcc927ed6" providerId="LiveId" clId="{DE2C9097-3C80-3C42-9329-7ADC3961C609}" dt="2023-06-02T15:14:23.713" v="3483" actId="478"/>
          <ac:spMkLst>
            <pc:docMk/>
            <pc:sldMk cId="3802916049" sldId="288"/>
            <ac:spMk id="5" creationId="{B0E5E87C-EE94-130A-29FA-4A93F2074758}"/>
          </ac:spMkLst>
        </pc:spChg>
        <pc:spChg chg="mod">
          <ac:chgData name="张 桄玮" userId="17d3a1adcc927ed6" providerId="LiveId" clId="{DE2C9097-3C80-3C42-9329-7ADC3961C609}" dt="2023-06-02T15:15:30.052" v="3667" actId="207"/>
          <ac:spMkLst>
            <pc:docMk/>
            <pc:sldMk cId="3802916049" sldId="288"/>
            <ac:spMk id="8" creationId="{038A0794-CDCD-A529-1D9D-50110CCF05A2}"/>
          </ac:spMkLst>
        </pc:spChg>
        <pc:spChg chg="add mod">
          <ac:chgData name="张 桄玮" userId="17d3a1adcc927ed6" providerId="LiveId" clId="{DE2C9097-3C80-3C42-9329-7ADC3961C609}" dt="2023-06-02T15:15:36.842" v="3668" actId="1076"/>
          <ac:spMkLst>
            <pc:docMk/>
            <pc:sldMk cId="3802916049" sldId="288"/>
            <ac:spMk id="9" creationId="{AAEB4E49-9D13-81FA-9B57-97743389D41D}"/>
          </ac:spMkLst>
        </pc:spChg>
      </pc:sldChg>
      <pc:sldChg chg="modSp add mod">
        <pc:chgData name="张 桄玮" userId="17d3a1adcc927ed6" providerId="LiveId" clId="{DE2C9097-3C80-3C42-9329-7ADC3961C609}" dt="2023-06-02T15:16:28.017" v="3774" actId="1076"/>
        <pc:sldMkLst>
          <pc:docMk/>
          <pc:sldMk cId="2424854864" sldId="289"/>
        </pc:sldMkLst>
        <pc:spChg chg="mod">
          <ac:chgData name="张 桄玮" userId="17d3a1adcc927ed6" providerId="LiveId" clId="{DE2C9097-3C80-3C42-9329-7ADC3961C609}" dt="2023-06-02T15:16:07.666" v="3672" actId="207"/>
          <ac:spMkLst>
            <pc:docMk/>
            <pc:sldMk cId="2424854864" sldId="289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16:28.017" v="3774" actId="1076"/>
          <ac:spMkLst>
            <pc:docMk/>
            <pc:sldMk cId="2424854864" sldId="289"/>
            <ac:spMk id="9" creationId="{AAEB4E49-9D13-81FA-9B57-97743389D41D}"/>
          </ac:spMkLst>
        </pc:spChg>
      </pc:sldChg>
      <pc:sldChg chg="addSp modSp add mod">
        <pc:chgData name="张 桄玮" userId="17d3a1adcc927ed6" providerId="LiveId" clId="{DE2C9097-3C80-3C42-9329-7ADC3961C609}" dt="2023-06-02T15:18:12.840" v="3869" actId="1076"/>
        <pc:sldMkLst>
          <pc:docMk/>
          <pc:sldMk cId="1069608984" sldId="290"/>
        </pc:sldMkLst>
        <pc:spChg chg="mod">
          <ac:chgData name="张 桄玮" userId="17d3a1adcc927ed6" providerId="LiveId" clId="{DE2C9097-3C80-3C42-9329-7ADC3961C609}" dt="2023-06-02T15:17:58.593" v="3847" actId="1076"/>
          <ac:spMkLst>
            <pc:docMk/>
            <pc:sldMk cId="1069608984" sldId="290"/>
            <ac:spMk id="4" creationId="{73A6CA33-9D23-E703-7887-0BBA37AA9DF4}"/>
          </ac:spMkLst>
        </pc:spChg>
        <pc:spChg chg="mod">
          <ac:chgData name="张 桄玮" userId="17d3a1adcc927ed6" providerId="LiveId" clId="{DE2C9097-3C80-3C42-9329-7ADC3961C609}" dt="2023-06-02T15:17:56.711" v="3846" actId="1076"/>
          <ac:spMkLst>
            <pc:docMk/>
            <pc:sldMk cId="1069608984" sldId="290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18:03.727" v="3848" actId="1076"/>
          <ac:spMkLst>
            <pc:docMk/>
            <pc:sldMk cId="1069608984" sldId="290"/>
            <ac:spMk id="9" creationId="{AAEB4E49-9D13-81FA-9B57-97743389D41D}"/>
          </ac:spMkLst>
        </pc:spChg>
        <pc:spChg chg="add mod">
          <ac:chgData name="张 桄玮" userId="17d3a1adcc927ed6" providerId="LiveId" clId="{DE2C9097-3C80-3C42-9329-7ADC3961C609}" dt="2023-06-02T15:18:12.840" v="3869" actId="1076"/>
          <ac:spMkLst>
            <pc:docMk/>
            <pc:sldMk cId="1069608984" sldId="290"/>
            <ac:spMk id="10" creationId="{E90E0615-8537-490E-F87F-BF213045A1BC}"/>
          </ac:spMkLst>
        </pc:spChg>
      </pc:sldChg>
      <pc:sldChg chg="delSp modSp add mod">
        <pc:chgData name="张 桄玮" userId="17d3a1adcc927ed6" providerId="LiveId" clId="{DE2C9097-3C80-3C42-9329-7ADC3961C609}" dt="2023-06-02T15:19:30.728" v="3955" actId="207"/>
        <pc:sldMkLst>
          <pc:docMk/>
          <pc:sldMk cId="3254035256" sldId="291"/>
        </pc:sldMkLst>
        <pc:spChg chg="mod">
          <ac:chgData name="张 桄玮" userId="17d3a1adcc927ed6" providerId="LiveId" clId="{DE2C9097-3C80-3C42-9329-7ADC3961C609}" dt="2023-06-02T15:19:30.728" v="3955" actId="207"/>
          <ac:spMkLst>
            <pc:docMk/>
            <pc:sldMk cId="3254035256" sldId="291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19:25.318" v="3954" actId="20577"/>
          <ac:spMkLst>
            <pc:docMk/>
            <pc:sldMk cId="3254035256" sldId="291"/>
            <ac:spMk id="9" creationId="{AAEB4E49-9D13-81FA-9B57-97743389D41D}"/>
          </ac:spMkLst>
        </pc:spChg>
        <pc:spChg chg="del">
          <ac:chgData name="张 桄玮" userId="17d3a1adcc927ed6" providerId="LiveId" clId="{DE2C9097-3C80-3C42-9329-7ADC3961C609}" dt="2023-06-02T15:18:35.005" v="3874" actId="478"/>
          <ac:spMkLst>
            <pc:docMk/>
            <pc:sldMk cId="3254035256" sldId="291"/>
            <ac:spMk id="10" creationId="{E90E0615-8537-490E-F87F-BF213045A1BC}"/>
          </ac:spMkLst>
        </pc:spChg>
      </pc:sldChg>
      <pc:sldChg chg="modSp add mod">
        <pc:chgData name="张 桄玮" userId="17d3a1adcc927ed6" providerId="LiveId" clId="{DE2C9097-3C80-3C42-9329-7ADC3961C609}" dt="2023-06-02T15:20:36.726" v="4035" actId="1076"/>
        <pc:sldMkLst>
          <pc:docMk/>
          <pc:sldMk cId="1757018012" sldId="292"/>
        </pc:sldMkLst>
        <pc:spChg chg="mod">
          <ac:chgData name="张 桄玮" userId="17d3a1adcc927ed6" providerId="LiveId" clId="{DE2C9097-3C80-3C42-9329-7ADC3961C609}" dt="2023-06-02T15:20:19.963" v="3960" actId="207"/>
          <ac:spMkLst>
            <pc:docMk/>
            <pc:sldMk cId="1757018012" sldId="292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20:36.726" v="4035" actId="1076"/>
          <ac:spMkLst>
            <pc:docMk/>
            <pc:sldMk cId="1757018012" sldId="292"/>
            <ac:spMk id="9" creationId="{AAEB4E49-9D13-81FA-9B57-97743389D41D}"/>
          </ac:spMkLst>
        </pc:spChg>
      </pc:sldChg>
      <pc:sldChg chg="delSp modSp add mod">
        <pc:chgData name="张 桄玮" userId="17d3a1adcc927ed6" providerId="LiveId" clId="{DE2C9097-3C80-3C42-9329-7ADC3961C609}" dt="2023-06-02T15:21:25.495" v="4044" actId="207"/>
        <pc:sldMkLst>
          <pc:docMk/>
          <pc:sldMk cId="2474581431" sldId="293"/>
        </pc:sldMkLst>
        <pc:spChg chg="mod">
          <ac:chgData name="张 桄玮" userId="17d3a1adcc927ed6" providerId="LiveId" clId="{DE2C9097-3C80-3C42-9329-7ADC3961C609}" dt="2023-06-02T15:21:25.495" v="4044" actId="207"/>
          <ac:spMkLst>
            <pc:docMk/>
            <pc:sldMk cId="2474581431" sldId="293"/>
            <ac:spMk id="8" creationId="{038A0794-CDCD-A529-1D9D-50110CCF05A2}"/>
          </ac:spMkLst>
        </pc:spChg>
        <pc:spChg chg="del">
          <ac:chgData name="张 桄玮" userId="17d3a1adcc927ed6" providerId="LiveId" clId="{DE2C9097-3C80-3C42-9329-7ADC3961C609}" dt="2023-06-02T15:21:07.845" v="4041" actId="478"/>
          <ac:spMkLst>
            <pc:docMk/>
            <pc:sldMk cId="2474581431" sldId="293"/>
            <ac:spMk id="9" creationId="{AAEB4E49-9D13-81FA-9B57-97743389D41D}"/>
          </ac:spMkLst>
        </pc:spChg>
      </pc:sldChg>
      <pc:sldChg chg="modSp add mod">
        <pc:chgData name="张 桄玮" userId="17d3a1adcc927ed6" providerId="LiveId" clId="{DE2C9097-3C80-3C42-9329-7ADC3961C609}" dt="2023-06-02T15:21:38.720" v="4047" actId="207"/>
        <pc:sldMkLst>
          <pc:docMk/>
          <pc:sldMk cId="2056808682" sldId="294"/>
        </pc:sldMkLst>
        <pc:spChg chg="mod">
          <ac:chgData name="张 桄玮" userId="17d3a1adcc927ed6" providerId="LiveId" clId="{DE2C9097-3C80-3C42-9329-7ADC3961C609}" dt="2023-06-02T15:21:38.720" v="4047" actId="207"/>
          <ac:spMkLst>
            <pc:docMk/>
            <pc:sldMk cId="2056808682" sldId="294"/>
            <ac:spMk id="8" creationId="{038A0794-CDCD-A529-1D9D-50110CCF05A2}"/>
          </ac:spMkLst>
        </pc:spChg>
      </pc:sldChg>
      <pc:sldChg chg="addSp delSp modSp add mod">
        <pc:chgData name="张 桄玮" userId="17d3a1adcc927ed6" providerId="LiveId" clId="{DE2C9097-3C80-3C42-9329-7ADC3961C609}" dt="2023-06-02T15:23:26.633" v="4056" actId="20577"/>
        <pc:sldMkLst>
          <pc:docMk/>
          <pc:sldMk cId="2194965285" sldId="298"/>
        </pc:sldMkLst>
        <pc:spChg chg="mod">
          <ac:chgData name="张 桄玮" userId="17d3a1adcc927ed6" providerId="LiveId" clId="{DE2C9097-3C80-3C42-9329-7ADC3961C609}" dt="2023-06-02T15:23:10.217" v="4052"/>
          <ac:spMkLst>
            <pc:docMk/>
            <pc:sldMk cId="2194965285" sldId="298"/>
            <ac:spMk id="13" creationId="{6303A9AD-C76A-6C3A-5AB5-4E64C00A9FE9}"/>
          </ac:spMkLst>
        </pc:spChg>
        <pc:spChg chg="mod">
          <ac:chgData name="张 桄玮" userId="17d3a1adcc927ed6" providerId="LiveId" clId="{DE2C9097-3C80-3C42-9329-7ADC3961C609}" dt="2023-06-02T15:23:26.633" v="4056" actId="20577"/>
          <ac:spMkLst>
            <pc:docMk/>
            <pc:sldMk cId="2194965285" sldId="298"/>
            <ac:spMk id="14" creationId="{A9412071-6D8D-EF16-04FD-A551BA8BB00C}"/>
          </ac:spMkLst>
        </pc:spChg>
        <pc:grpChg chg="mod">
          <ac:chgData name="张 桄玮" userId="17d3a1adcc927ed6" providerId="LiveId" clId="{DE2C9097-3C80-3C42-9329-7ADC3961C609}" dt="2023-06-02T15:23:13.623" v="4053" actId="1076"/>
          <ac:grpSpMkLst>
            <pc:docMk/>
            <pc:sldMk cId="2194965285" sldId="298"/>
            <ac:grpSpMk id="12" creationId="{FC94A619-A303-BDAF-BD57-A78394AAC4C1}"/>
          </ac:grpSpMkLst>
        </pc:grpChg>
        <pc:picChg chg="add mod">
          <ac:chgData name="张 桄玮" userId="17d3a1adcc927ed6" providerId="LiveId" clId="{DE2C9097-3C80-3C42-9329-7ADC3961C609}" dt="2023-06-02T15:23:02.445" v="4051" actId="1076"/>
          <ac:picMkLst>
            <pc:docMk/>
            <pc:sldMk cId="2194965285" sldId="298"/>
            <ac:picMk id="10" creationId="{63A0E415-0395-B64E-AA63-02BCE8DB3595}"/>
          </ac:picMkLst>
        </pc:picChg>
        <pc:picChg chg="del">
          <ac:chgData name="张 桄玮" userId="17d3a1adcc927ed6" providerId="LiveId" clId="{DE2C9097-3C80-3C42-9329-7ADC3961C609}" dt="2023-06-02T15:23:00.139" v="4049" actId="478"/>
          <ac:picMkLst>
            <pc:docMk/>
            <pc:sldMk cId="2194965285" sldId="298"/>
            <ac:picMk id="15" creationId="{B18F1FB0-775F-7E25-7D88-18E61C1E6F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3748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76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110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56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420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高等数学复习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高等数学复习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endParaRPr kumimoji="1" lang="zh-CN" alt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 dirty="0"/>
              <a:t>Saying</a:t>
            </a:r>
            <a:endParaRPr kumimoji="1" lang="zh-CN" alt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 dirty="0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563" y="707053"/>
            <a:ext cx="1171401" cy="12144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kumimoji="1" lang="en-US" altLang="zh-CN" dirty="0"/>
              <a:t>#</a:t>
            </a:r>
            <a:endParaRPr kumimoji="1" lang="zh-CN" alt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 dirty="0"/>
              <a:t>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高等数学复习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6/21/23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4572001" y="1945178"/>
            <a:ext cx="3818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高等数学复习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1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幂级数</a:t>
            </a:r>
            <a:r>
              <a:rPr kumimoji="1" lang="zh-CN" altLang="en-US" dirty="0"/>
              <a:t>的和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回顾生成函数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8C85B-5C0F-C376-DA5C-B029F731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02524"/>
            <a:ext cx="3595875" cy="5367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8D28C-0DD5-03BF-AECB-0F073AF9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4" y="978179"/>
            <a:ext cx="4322745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5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幂级数</a:t>
            </a:r>
            <a:r>
              <a:rPr kumimoji="1" lang="zh-CN" altLang="en-US" dirty="0"/>
              <a:t>的和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回顾生成函数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8C85B-5C0F-C376-DA5C-B029F731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02524"/>
            <a:ext cx="3595875" cy="5367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8D28C-0DD5-03BF-AECB-0F073AF9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4" y="978179"/>
            <a:ext cx="4322745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4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级数的和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带有阶乘的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e,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FF790-3A30-214A-8EDC-3D414FBF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0" y="1040524"/>
            <a:ext cx="4215740" cy="532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BB6EA-EBD1-D72D-D001-803C8F7B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08" y="950026"/>
            <a:ext cx="3994728" cy="31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展开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注意陪凑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BC4BA-0F77-EE92-E5EF-9AF859EB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0749"/>
            <a:ext cx="4430238" cy="50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56A48-F7D9-4C1A-5C16-4F5FA5B5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21" y="1690816"/>
            <a:ext cx="5343896" cy="2033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87FA8-B40A-161E-8A6A-9F9F88A3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08979"/>
            <a:ext cx="4430238" cy="59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F337C-200E-4124-7069-7B9DFB3C5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21" y="4609076"/>
            <a:ext cx="5135995" cy="133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93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展开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注意陪凑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3715D-C145-8F6E-DA51-E06051D3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94" y="1134423"/>
            <a:ext cx="5121068" cy="591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D45E5-40CD-F1E8-0B2F-A3DD6A32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10" y="1819926"/>
            <a:ext cx="5284519" cy="39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75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Fourier</a:t>
            </a:r>
            <a:r>
              <a:rPr kumimoji="1" lang="zh-CN" altLang="en-CN" dirty="0"/>
              <a:t>级数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9122D-360D-4843-3EEC-8C8BC594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4990544" cy="48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7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A4311-5C0B-4C09-FDDA-421CD3D6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E78CB-58AC-2C5B-2FD0-49DC5328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展开为</a:t>
            </a:r>
            <a:r>
              <a:rPr kumimoji="1" lang="en-US" altLang="zh-CN" dirty="0"/>
              <a:t>Fourier</a:t>
            </a:r>
            <a:r>
              <a:rPr kumimoji="1" lang="zh-CN" altLang="en-US" dirty="0"/>
              <a:t>级数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分部积分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1715D-CDF1-7323-4C20-A1D44C3B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8777"/>
            <a:ext cx="4729513" cy="1633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016256-C7BE-8C39-A633-3262EAB6A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86811"/>
            <a:ext cx="5949351" cy="24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27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3396343" y="1945178"/>
            <a:ext cx="4994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简单的常微分方程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02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2857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83FFA-2C58-B1FD-3087-AAD3523F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10F44-0E14-C259-E1BF-62E7163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Arial" panose="020B0604020202020204" pitchFamily="34" charset="0"/>
              </a:rPr>
              <a:t>微分方程通解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特解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解的结构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134A8-83CB-34F3-E69A-619410396346}"/>
              </a:ext>
            </a:extLst>
          </p:cNvPr>
          <p:cNvSpPr txBox="1"/>
          <p:nvPr/>
        </p:nvSpPr>
        <p:spPr>
          <a:xfrm>
            <a:off x="712519" y="131816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类似于线性代数中的内容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D6E23-568A-368C-8FEE-F02516A92C9C}"/>
                  </a:ext>
                </a:extLst>
              </p:cNvPr>
              <p:cNvSpPr txBox="1"/>
              <p:nvPr/>
            </p:nvSpPr>
            <p:spPr>
              <a:xfrm>
                <a:off x="1017310" y="1918971"/>
                <a:ext cx="6844155" cy="15100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Eg.</a:t>
                </a:r>
                <a:r>
                  <a:rPr kumimoji="1" lang="zh-CN" altLang="en-US" dirty="0"/>
                  <a:t> 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是线性方程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的三个不同的特解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证明</a:t>
                </a:r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是常数</a:t>
                </a:r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D6E23-568A-368C-8FEE-F02516A92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10" y="1918971"/>
                <a:ext cx="6844155" cy="1510029"/>
              </a:xfrm>
              <a:prstGeom prst="rect">
                <a:avLst/>
              </a:prstGeom>
              <a:blipFill>
                <a:blip r:embed="rId2"/>
                <a:stretch>
                  <a:fillRect l="-739" t="-2479" b="-4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C0B0600-DCCF-F882-C850-2E9AA0540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20" y="3560459"/>
            <a:ext cx="71755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6BE5F-FB24-2EB0-847C-F77FCD2EE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9" y="4512959"/>
            <a:ext cx="5159266" cy="17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4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83FFA-2C58-B1FD-3087-AAD3523F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10F44-0E14-C259-E1BF-62E7163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Arial" panose="020B0604020202020204" pitchFamily="34" charset="0"/>
              </a:rPr>
              <a:t>一阶微分方程</a:t>
            </a:r>
            <a:r>
              <a:rPr kumimoji="1" lang="en-US" altLang="zh-CN" dirty="0">
                <a:latin typeface="Arial" panose="020B0604020202020204" pitchFamily="34" charset="0"/>
              </a:rPr>
              <a:t>:</a:t>
            </a:r>
            <a:r>
              <a:rPr kumimoji="1" lang="zh-CN" altLang="en-US" dirty="0">
                <a:latin typeface="Arial" panose="020B0604020202020204" pitchFamily="34" charset="0"/>
              </a:rPr>
              <a:t> 可分离变量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552B2-0FD8-8C5C-8C03-7ACB9820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30" y="873693"/>
            <a:ext cx="3754982" cy="5461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E91B2-4AC1-DDCB-0E49-66A13C63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40" y="1143716"/>
            <a:ext cx="4284667" cy="50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1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4572001" y="1945178"/>
            <a:ext cx="3818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级数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01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6575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83FFA-2C58-B1FD-3087-AAD3523F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10F44-0E14-C259-E1BF-62E7163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Arial" panose="020B0604020202020204" pitchFamily="34" charset="0"/>
              </a:rPr>
              <a:t>一阶微分方程</a:t>
            </a:r>
            <a:r>
              <a:rPr kumimoji="1" lang="en-US" altLang="zh-CN" dirty="0">
                <a:latin typeface="Arial" panose="020B0604020202020204" pitchFamily="34" charset="0"/>
              </a:rPr>
              <a:t>:</a:t>
            </a:r>
            <a:r>
              <a:rPr kumimoji="1" lang="zh-CN" altLang="en-US" dirty="0">
                <a:latin typeface="Arial" panose="020B0604020202020204" pitchFamily="34" charset="0"/>
              </a:rPr>
              <a:t> 齐次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368AA-0B66-6199-F542-1F5132339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3" y="1200441"/>
            <a:ext cx="3630155" cy="5064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69C3D-C612-BB69-CA46-8F450D8A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78" y="1200441"/>
            <a:ext cx="4016172" cy="24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13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83FFA-2C58-B1FD-3087-AAD3523F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10F44-0E14-C259-E1BF-62E7163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>
                <a:latin typeface="Arial" panose="020B0604020202020204" pitchFamily="34" charset="0"/>
              </a:rPr>
              <a:t>换元法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AC09A-7AF9-2DF6-5332-4CF205BF6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3693376" cy="4862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4897F-45D3-33EC-141B-E4E40CF7A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000" y="1040524"/>
            <a:ext cx="3537376" cy="3412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8BA800-FBEA-EF9E-1C1F-DEA4C1C658CD}"/>
              </a:ext>
            </a:extLst>
          </p:cNvPr>
          <p:cNvSpPr txBox="1"/>
          <p:nvPr/>
        </p:nvSpPr>
        <p:spPr>
          <a:xfrm>
            <a:off x="4868883" y="490450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更多联系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Slide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93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117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83FFA-2C58-B1FD-3087-AAD3523F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10F44-0E14-C259-E1BF-62E7163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Arial" panose="020B0604020202020204" pitchFamily="34" charset="0"/>
              </a:rPr>
              <a:t>二阶微分方程</a:t>
            </a:r>
            <a:r>
              <a:rPr kumimoji="1" lang="en-US" altLang="zh-CN" dirty="0">
                <a:latin typeface="Arial" panose="020B0604020202020204" pitchFamily="34" charset="0"/>
              </a:rPr>
              <a:t>:</a:t>
            </a:r>
            <a:r>
              <a:rPr kumimoji="1" lang="zh-CN" altLang="en-US" dirty="0">
                <a:latin typeface="Arial" panose="020B0604020202020204" pitchFamily="34" charset="0"/>
              </a:rPr>
              <a:t> 解的结构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7F377-2FD3-80C5-32DE-CAF4BE60B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41" y="1040524"/>
            <a:ext cx="3715490" cy="5219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1344D-613C-24DA-E8EE-A0CB7239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140" y="1040524"/>
            <a:ext cx="44450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B96E5-CFE1-A535-F96C-55B588804F58}"/>
              </a:ext>
            </a:extLst>
          </p:cNvPr>
          <p:cNvSpPr txBox="1"/>
          <p:nvPr/>
        </p:nvSpPr>
        <p:spPr>
          <a:xfrm>
            <a:off x="4868883" y="490450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更多练习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Slide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96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068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83FFA-2C58-B1FD-3087-AAD3523F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10F44-0E14-C259-E1BF-62E7163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Arial" panose="020B0604020202020204" pitchFamily="34" charset="0"/>
              </a:rPr>
              <a:t>二阶微分方程</a:t>
            </a:r>
            <a:r>
              <a:rPr kumimoji="1" lang="en-US" altLang="zh-CN" dirty="0">
                <a:latin typeface="Arial" panose="020B0604020202020204" pitchFamily="34" charset="0"/>
              </a:rPr>
              <a:t>:</a:t>
            </a:r>
            <a:r>
              <a:rPr kumimoji="1" lang="zh-CN" altLang="en-US" dirty="0">
                <a:latin typeface="Arial" panose="020B0604020202020204" pitchFamily="34" charset="0"/>
              </a:rPr>
              <a:t> 可以</a:t>
            </a:r>
            <a:r>
              <a:rPr kumimoji="1" lang="zh-CN" altLang="en-CN" dirty="0">
                <a:latin typeface="Arial" panose="020B0604020202020204" pitchFamily="34" charset="0"/>
              </a:rPr>
              <a:t>降阶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3EF29-A5DF-4D2C-D2C2-0AA22346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9" y="1289575"/>
            <a:ext cx="3807721" cy="466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3F659-4390-2ECE-F967-04D73DE6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2" y="1192068"/>
            <a:ext cx="4681801" cy="30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52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83FFA-2C58-B1FD-3087-AAD3523F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10F44-0E14-C259-E1BF-62E7163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Arial" panose="020B0604020202020204" pitchFamily="34" charset="0"/>
              </a:rPr>
              <a:t>二阶常系数微分方程</a:t>
            </a:r>
            <a:r>
              <a:rPr kumimoji="1" lang="en-US" altLang="zh-CN" dirty="0">
                <a:latin typeface="Arial" panose="020B0604020202020204" pitchFamily="34" charset="0"/>
              </a:rPr>
              <a:t>:</a:t>
            </a:r>
            <a:r>
              <a:rPr kumimoji="1" lang="zh-CN" altLang="en-US" dirty="0">
                <a:latin typeface="Arial" panose="020B0604020202020204" pitchFamily="34" charset="0"/>
              </a:rPr>
              <a:t> 齐次情形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65268-56C2-E739-B94C-8F1648BC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27215"/>
            <a:ext cx="3628978" cy="5266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A0E9C-1AD3-5A66-0B99-BE27500D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918" y="1040524"/>
            <a:ext cx="3623432" cy="35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9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83FFA-2C58-B1FD-3087-AAD3523F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10F44-0E14-C259-E1BF-62E7163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Arial" panose="020B0604020202020204" pitchFamily="34" charset="0"/>
              </a:rPr>
              <a:t>二阶常系数微分方程</a:t>
            </a:r>
            <a:r>
              <a:rPr kumimoji="1" lang="en-US" altLang="zh-CN" dirty="0">
                <a:latin typeface="Arial" panose="020B0604020202020204" pitchFamily="34" charset="0"/>
              </a:rPr>
              <a:t>:</a:t>
            </a:r>
            <a:r>
              <a:rPr kumimoji="1" lang="zh-CN" altLang="en-US" dirty="0">
                <a:latin typeface="Arial" panose="020B0604020202020204" pitchFamily="34" charset="0"/>
              </a:rPr>
              <a:t> 非齐次情形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B4D85-CC0D-CE13-B0E0-89EF402B3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36" y="1040524"/>
            <a:ext cx="4448322" cy="5273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2DC9E-43CB-BFAE-1E99-B27F0D764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58" y="1113475"/>
            <a:ext cx="4167342" cy="37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11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3EBCC-2E96-ABC3-6334-26845EF4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21DE6-A58A-99D8-E380-92C70D69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微分方程的应用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C732C-C1C8-831B-7C0C-DDC8E2FC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80770"/>
            <a:ext cx="66167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AA506-76C3-2321-8D94-FED25656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03616"/>
            <a:ext cx="6959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24D5E-C07D-2251-1F28-6ED33C2A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50" y="2337016"/>
            <a:ext cx="36830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17479-A4F7-47DB-40B4-B820B4ED0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50" y="2925874"/>
            <a:ext cx="73279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3EFC8-3BA4-011F-25C9-4072E81F9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996" y="3510036"/>
            <a:ext cx="6527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084F4-CD9D-C15C-0FC0-50D0298A8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50" y="4034043"/>
            <a:ext cx="52832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F6AF3-39F0-8645-AC35-D9A285FCF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050" y="4475198"/>
            <a:ext cx="49276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88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3EBCC-2E96-ABC3-6334-26845EF4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21DE6-A58A-99D8-E380-92C70D69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微分方程的应用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53D3F-6025-CDB8-97EA-C4F98F71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62357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C24B1C-99FC-DA5E-02D7-0EFB2860E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63" y="1840554"/>
            <a:ext cx="6718300" cy="189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201704-5A9C-CB0C-43B6-400AFD8BC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772776"/>
            <a:ext cx="5664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5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3EBCC-2E96-ABC3-6334-26845EF4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21DE6-A58A-99D8-E380-92C70D69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微分方程的应用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A439-B82D-583E-D94E-5516FE60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57413"/>
            <a:ext cx="52197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39567-9350-28DE-50A3-921B7BA1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78113"/>
            <a:ext cx="66167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23219-41BF-20A2-4B42-B1FDB844D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7" y="3721213"/>
            <a:ext cx="5415643" cy="248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981DD1-EC2A-F1D2-0620-D97E7D5C60C6}"/>
              </a:ext>
            </a:extLst>
          </p:cNvPr>
          <p:cNvSpPr txBox="1"/>
          <p:nvPr/>
        </p:nvSpPr>
        <p:spPr>
          <a:xfrm>
            <a:off x="6899564" y="542702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更多联系 </a:t>
            </a:r>
            <a:r>
              <a:rPr kumimoji="1" lang="en-US" altLang="zh-CN" dirty="0"/>
              <a:t>Slide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101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319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3396343" y="1945178"/>
            <a:ext cx="4994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重积分</a:t>
            </a:r>
            <a:r>
              <a:rPr kumimoji="1" lang="en-US" altLang="zh-CN" sz="4000" dirty="0"/>
              <a:t>,</a:t>
            </a:r>
            <a:r>
              <a:rPr kumimoji="1" lang="zh-CN" altLang="en-US" sz="4000" dirty="0"/>
              <a:t> 线面积分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03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2711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收敛及其判别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B6083-1B42-DB21-EDAA-E388C70F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3" y="1015397"/>
            <a:ext cx="4646273" cy="51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B3480-FE9F-5EDE-EEC1-35958F43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40F16-C567-E209-DF68-A9468BE6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区域的对称性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3BF41-51CC-F565-4AF9-2498015E5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784514" y="365127"/>
            <a:ext cx="7730836" cy="55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3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5B189-9FA6-5942-E53C-E753C201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F756A-DF5C-B4B6-9D92-12D5B271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区域的对称性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3CD95-2528-DE0B-F157-9E56FDC9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825"/>
            <a:ext cx="9144000" cy="57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2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5B189-9FA6-5942-E53C-E753C201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F756A-DF5C-B4B6-9D92-12D5B271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区域的对称性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DC670-4EE3-7AF7-0681-2B6B5758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0" y="43696"/>
            <a:ext cx="9144000" cy="67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4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C8D1A-62D4-A182-F741-9F7A0251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EBA7A1-3BF0-18CC-46CD-81B30721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交换积分次序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A938D-5464-2FB1-EA56-24FD5EE1B6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220732"/>
            <a:ext cx="9144000" cy="64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7F2F6-DF9D-1266-84B7-5255B8D4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D5AD2-B56B-9467-48E3-35358ABC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交换积分次序</a:t>
            </a:r>
            <a:r>
              <a:rPr kumimoji="1" lang="en-US" altLang="zh-CN" dirty="0"/>
              <a:t>(2)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FC63A-9D3A-1760-08DD-925E78AE59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0" y="138651"/>
            <a:ext cx="9144000" cy="658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6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7F2F6-DF9D-1266-84B7-5255B8D4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D5AD2-B56B-9467-48E3-35358ABC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计算</a:t>
            </a:r>
            <a:r>
              <a:rPr kumimoji="1" lang="zh-CN" altLang="en-US" dirty="0"/>
              <a:t>三重积分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9C54E-DC7A-9D04-5002-5BB87CCF4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0" y="67690"/>
            <a:ext cx="9144000" cy="64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64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7F2F6-DF9D-1266-84B7-5255B8D4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D5AD2-B56B-9467-48E3-35358ABC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切片法计算三重积分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F0A09-0DEB-5657-E738-83D11213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06878" y="0"/>
            <a:ext cx="9144000" cy="63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05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86417-6503-5E21-A38C-CD169EB7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796A9-9BDC-4D01-F9BE-4DB6D026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计算第一型曲线积分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8B8B0-A1EB-7F5F-E1D6-372E2FF952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0" y="181947"/>
            <a:ext cx="9144000" cy="64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36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154EB0-6757-94DA-9AF4-AC5BB8A3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17F6D-E0B1-B83C-1FAD-725954B3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若干例子</a:t>
            </a:r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55872-1C1B-68BB-9021-DA961766D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4847"/>
            <a:ext cx="57277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723F4-3972-5BBC-4FE7-C2082387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18" y="1765547"/>
            <a:ext cx="4864100" cy="134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C381F-0858-C494-7039-A164CA76CB91}"/>
              </a:ext>
            </a:extLst>
          </p:cNvPr>
          <p:cNvSpPr txBox="1"/>
          <p:nvPr/>
        </p:nvSpPr>
        <p:spPr>
          <a:xfrm>
            <a:off x="6270171" y="233943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不要忘记代</a:t>
            </a:r>
            <a:r>
              <a:rPr kumimoji="1" lang="en-US" altLang="zh-CN" dirty="0" err="1"/>
              <a:t>dS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45C48-31A3-3C14-3E56-79ACE72F9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149354"/>
            <a:ext cx="4572000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D6036-97E3-1A52-A545-D97E1D201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18" y="3806209"/>
            <a:ext cx="4318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7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86417-6503-5E21-A38C-CD169EB7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796A9-9BDC-4D01-F9BE-4DB6D026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Green</a:t>
            </a:r>
            <a:r>
              <a:rPr kumimoji="1" lang="zh-CN" altLang="en-US" dirty="0"/>
              <a:t>公式计算平面上的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37700-62E1-9EAA-5DCE-AAD236B8C2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949548"/>
            <a:ext cx="9144000" cy="60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9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收敛及其判别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FE23E-3B1C-360D-3937-2CAF3F7C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2" y="957397"/>
            <a:ext cx="4045316" cy="5380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8E506-B097-71AA-05A6-541F50D7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23" y="1042937"/>
            <a:ext cx="4104727" cy="1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86417-6503-5E21-A38C-CD169EB7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796A9-9BDC-4D01-F9BE-4DB6D026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Stokes</a:t>
            </a:r>
            <a:r>
              <a:rPr kumimoji="1" lang="zh-CN" altLang="en-US" dirty="0"/>
              <a:t>公式计算空间上的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31F08-E988-0187-6254-BDC0897D2F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92623" y="67690"/>
            <a:ext cx="9144000" cy="6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4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对于第一型和第二型关于对称性的探讨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154D0-8508-19CB-FCF6-C21E87C9B2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>
            <a:off x="20439" y="0"/>
            <a:ext cx="9103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21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对于第一型和第二型关于对称性的探讨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679A-72C2-0FB3-9589-ACDD0C90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468"/>
            <a:ext cx="9144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73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计算第一型曲面积分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AEB52-5809-E6C6-8AAF-91522F1BD7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67690"/>
            <a:ext cx="9144000" cy="64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0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计算第二型曲面积分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F764B-220F-2BC7-D757-6953E2A5E1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>
            <a:off x="92623" y="137562"/>
            <a:ext cx="9144000" cy="62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97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计算第二型曲面积分</a:t>
            </a:r>
            <a:r>
              <a:rPr kumimoji="1" lang="en-US" altLang="zh-CN" dirty="0"/>
              <a:t>:</a:t>
            </a:r>
            <a:r>
              <a:rPr kumimoji="1" lang="zh-CN" altLang="en-US" dirty="0"/>
              <a:t> 合一投影法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12DE9-BF81-F06B-53C5-82F0DE1A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473"/>
            <a:ext cx="9144000" cy="56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03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计算第二型曲面积分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Gauss</a:t>
            </a:r>
            <a:r>
              <a:rPr kumimoji="1" lang="zh-CN" altLang="en-US" dirty="0"/>
              <a:t>公式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FC015-02CD-B430-02C2-F13813AFC7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56259" y="578277"/>
            <a:ext cx="8431481" cy="57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90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A6241-AF98-7307-148E-B476F6CB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3A202-35FA-53AB-6971-6D47333B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挖洞的艺术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6697A-D96C-7C3E-DCCA-44A57A07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27" y="886592"/>
            <a:ext cx="5752853" cy="1443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F4BBF-073B-A301-F146-8A0D1B42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88" y="2329615"/>
            <a:ext cx="4645229" cy="2299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EFE8F5-2BFD-ECBC-2726-A04422A41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7" y="4713146"/>
            <a:ext cx="3984932" cy="15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CN" dirty="0"/>
              <a:t>关于</a:t>
            </a:r>
            <a:r>
              <a:rPr kumimoji="1" lang="zh-CN" altLang="en-US" dirty="0"/>
              <a:t>对称性的探讨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FD9AC-6443-F3A5-4D1A-CCE2B50FE9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496105"/>
            <a:ext cx="9144000" cy="586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19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散度</a:t>
            </a:r>
            <a:r>
              <a:rPr kumimoji="1" lang="en-US" altLang="zh-CN" dirty="0"/>
              <a:t>,</a:t>
            </a:r>
            <a:r>
              <a:rPr kumimoji="1" lang="zh-CN" altLang="en-US" dirty="0"/>
              <a:t> 旋度的定义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9AD3D-DEC6-DB5A-9093-DEF664F1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921"/>
            <a:ext cx="9144000" cy="27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任意项级数判别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3A1BB-B423-69D6-F067-ADE92ADB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6" y="1040524"/>
            <a:ext cx="4027551" cy="519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ED24E-0AB3-9A94-A475-1545375A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6" y="702825"/>
            <a:ext cx="4323585" cy="56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4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CN" dirty="0"/>
              <a:t>转动惯量</a:t>
            </a:r>
            <a:r>
              <a:rPr kumimoji="1" lang="zh-CN" altLang="en-US" dirty="0"/>
              <a:t>的定义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13383-C021-AE16-B45C-5EC7A8D48ED2}"/>
                  </a:ext>
                </a:extLst>
              </p:cNvPr>
              <p:cNvSpPr txBox="1"/>
              <p:nvPr/>
            </p:nvSpPr>
            <p:spPr>
              <a:xfrm>
                <a:off x="866899" y="1318161"/>
                <a:ext cx="4109715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比如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对</a:t>
                </a:r>
                <a:r>
                  <a:rPr kumimoji="1" lang="en-US" altLang="zh-CN" dirty="0"/>
                  <a:t>z</a:t>
                </a:r>
                <a:r>
                  <a:rPr kumimoji="1" lang="zh-CN" altLang="en-US" dirty="0"/>
                  <a:t>轴的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  <m:sup/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13383-C021-AE16-B45C-5EC7A8D48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99" y="1318161"/>
                <a:ext cx="4109715" cy="412357"/>
              </a:xfrm>
              <a:prstGeom prst="rect">
                <a:avLst/>
              </a:prstGeom>
              <a:blipFill>
                <a:blip r:embed="rId2"/>
                <a:stretch>
                  <a:fillRect l="-1235" t="-120588" b="-17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A423E07-A031-3F3F-ADEF-8A04E6879652}"/>
              </a:ext>
            </a:extLst>
          </p:cNvPr>
          <p:cNvSpPr txBox="1"/>
          <p:nvPr/>
        </p:nvSpPr>
        <p:spPr>
          <a:xfrm>
            <a:off x="950026" y="2161309"/>
            <a:ext cx="727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设有半径为</a:t>
            </a:r>
            <a:r>
              <a:rPr kumimoji="1" lang="en-US" altLang="zh-CN" dirty="0"/>
              <a:t>R</a:t>
            </a:r>
            <a:r>
              <a:rPr kumimoji="1" lang="zh-CN" altLang="en-US" dirty="0"/>
              <a:t>的非均匀球体</a:t>
            </a:r>
            <a:r>
              <a:rPr kumimoji="1" lang="en-US" altLang="zh-CN" dirty="0"/>
              <a:t>,</a:t>
            </a:r>
            <a:r>
              <a:rPr kumimoji="1" lang="zh-CN" altLang="en-US" dirty="0"/>
              <a:t> 在</a:t>
            </a:r>
            <a:r>
              <a:rPr kumimoji="1" lang="en-US" altLang="zh-CN" dirty="0"/>
              <a:t>P(</a:t>
            </a:r>
            <a:r>
              <a:rPr kumimoji="1" lang="en-US" altLang="zh-CN" dirty="0" err="1"/>
              <a:t>x,y,z</a:t>
            </a:r>
            <a:r>
              <a:rPr kumimoji="1" lang="en-US" altLang="zh-CN" dirty="0"/>
              <a:t>)</a:t>
            </a:r>
            <a:r>
              <a:rPr kumimoji="1" lang="zh-CN" altLang="en-US" dirty="0"/>
              <a:t>处的密度与该点的球心距离成正比</a:t>
            </a:r>
            <a:r>
              <a:rPr kumimoji="1" lang="en-US" altLang="zh-CN" dirty="0"/>
              <a:t>,</a:t>
            </a:r>
            <a:r>
              <a:rPr kumimoji="1" lang="zh-CN" altLang="en-US" dirty="0"/>
              <a:t> 比例系数为</a:t>
            </a:r>
            <a:r>
              <a:rPr kumimoji="1" lang="en-US" altLang="zh-CN" dirty="0"/>
              <a:t>k(k&gt;0).</a:t>
            </a:r>
            <a:r>
              <a:rPr kumimoji="1" lang="zh-CN" altLang="en-US" dirty="0"/>
              <a:t> 求它对于直径的转动惯量</a:t>
            </a:r>
            <a:r>
              <a:rPr kumimoji="1" lang="en-US" altLang="zh-CN" dirty="0"/>
              <a:t>I.</a:t>
            </a:r>
            <a:r>
              <a:rPr kumimoji="1" lang="zh-CN" altLang="en-US" dirty="0"/>
              <a:t> </a:t>
            </a:r>
            <a:r>
              <a:rPr kumimoji="1" lang="en-US" altLang="zh-CN" dirty="0"/>
              <a:t>(2020-</a:t>
            </a:r>
            <a:r>
              <a:rPr kumimoji="1" lang="zh-CN" altLang="en-US" dirty="0"/>
              <a:t>五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9548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应用问题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AE33-6FE2-D64C-0DA8-50F9E087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5829300" cy="58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E81716-E160-912D-EECB-82B1F774E6C5}"/>
                  </a:ext>
                </a:extLst>
              </p:cNvPr>
              <p:cNvSpPr txBox="1"/>
              <p:nvPr/>
            </p:nvSpPr>
            <p:spPr>
              <a:xfrm>
                <a:off x="1128156" y="2030681"/>
                <a:ext cx="1432828" cy="658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E81716-E160-912D-EECB-82B1F774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56" y="2030681"/>
                <a:ext cx="1432828" cy="658706"/>
              </a:xfrm>
              <a:prstGeom prst="rect">
                <a:avLst/>
              </a:prstGeom>
              <a:blipFill>
                <a:blip r:embed="rId3"/>
                <a:stretch>
                  <a:fillRect l="-24561" t="-169811" r="-13158" b="-2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4EF6D0-1CF2-AE71-CB2F-559DD85A6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030681"/>
            <a:ext cx="49911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29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应用问题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5280F-4946-0F30-030C-E308451C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2700"/>
            <a:ext cx="8314542" cy="697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A71EC-2800-B489-DDAE-41C8049EA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51483"/>
            <a:ext cx="38100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E2074-CFD7-B3D5-972A-5A3307B67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44" y="3811389"/>
            <a:ext cx="5181600" cy="85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F7C1A-D5A0-F407-E82A-338748E19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766445"/>
            <a:ext cx="18669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83A40-18A3-C9F5-5F93-B020E28D9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21" y="4689883"/>
            <a:ext cx="1866900" cy="1670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404E6E-3A4F-C0AA-60F2-014ACB752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203" y="4501716"/>
            <a:ext cx="3720989" cy="16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66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关于投影面积转化的问题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4C44-DFE0-DBA3-FDBE-5576EAB7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33269"/>
            <a:ext cx="60579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94818-3FB8-E985-C228-C91469FF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7" y="1708614"/>
            <a:ext cx="76073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84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E4D4F-3707-AFF4-400D-8DC54D29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66379-A8A1-238F-2A85-65CC1EEA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关于投影面积转化的问题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4CF8A-99E8-F06F-3988-19EED425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37" y="954974"/>
            <a:ext cx="65786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77D20-03BC-B98B-5D5C-3E8FED1FE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37" y="2478067"/>
            <a:ext cx="75438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27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A0878-04A3-5202-CC6B-A788E07D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875B3-0122-DF09-3ED2-55870EAF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Stokes</a:t>
            </a:r>
            <a:r>
              <a:rPr kumimoji="1" lang="zh-CN" altLang="en-US" dirty="0"/>
              <a:t>公式的证明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D35AC-CB1C-2157-0179-13521083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7454900" cy="245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D4CDD-1D97-0345-A387-FE38E1342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491624"/>
            <a:ext cx="7391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23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56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1983179" y="1945178"/>
            <a:ext cx="6407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向量代数</a:t>
            </a:r>
            <a:r>
              <a:rPr kumimoji="1" lang="en-US" altLang="zh-CN" sz="4000" dirty="0"/>
              <a:t>,</a:t>
            </a:r>
            <a:r>
              <a:rPr kumimoji="1" lang="zh-CN" altLang="en-US" sz="4000" dirty="0"/>
              <a:t> 空间解析几何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04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87749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C1EAE4-C229-7E34-343D-9BEF0D12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69374B-70E7-3AF9-C784-A8033E6E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68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*</a:t>
            </a:r>
            <a:r>
              <a:rPr kumimoji="1" lang="zh-CN" altLang="en-CN" dirty="0"/>
              <a:t>使用</a:t>
            </a:r>
            <a:r>
              <a:rPr kumimoji="1" lang="zh-CN" altLang="en-US" dirty="0"/>
              <a:t>有关技巧判别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3C9F3-2E34-0F4E-06DB-9E6B6B85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" y="886150"/>
            <a:ext cx="4442962" cy="534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649FB6-5129-4955-E9B3-43B7916B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346" y="886150"/>
            <a:ext cx="4164775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Section1.</a:t>
            </a:r>
            <a:r>
              <a:rPr kumimoji="1" lang="zh-CN" alt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7C3BE-3E3C-5012-0738-F62DF38A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0" y="1040524"/>
            <a:ext cx="6115792" cy="22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4EBAD-1B8D-A276-631A-5E4107E5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F6DF4-FE5B-4CEC-E444-36D3AEF2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Arial" panose="020B0604020202020204" pitchFamily="34" charset="0"/>
              </a:rPr>
              <a:t>总结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常数项级数的收敛性判别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FD6BE-5151-B675-A777-13BBEACA6B10}"/>
              </a:ext>
            </a:extLst>
          </p:cNvPr>
          <p:cNvSpPr txBox="1"/>
          <p:nvPr/>
        </p:nvSpPr>
        <p:spPr>
          <a:xfrm>
            <a:off x="415637" y="18763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0" dirty="0">
                <a:effectLst/>
                <a:latin typeface="Arial" panose="020B0604020202020204" pitchFamily="34" charset="0"/>
              </a:rPr>
              <a:t>常数项级数</a:t>
            </a:r>
            <a:endParaRPr kumimoji="1" lang="zh-CN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036A3-480E-26D6-6442-370C955F3CFE}"/>
              </a:ext>
            </a:extLst>
          </p:cNvPr>
          <p:cNvSpPr txBox="1"/>
          <p:nvPr/>
        </p:nvSpPr>
        <p:spPr>
          <a:xfrm>
            <a:off x="2020549" y="187630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effectLst/>
                <a:latin typeface="Arial" panose="020B0604020202020204" pitchFamily="34" charset="0"/>
              </a:rPr>
              <a:t>通项极限是否为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0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？</a:t>
            </a:r>
            <a:endParaRPr kumimoji="1"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F6ECC-8DE6-717D-1050-A29DD1EF5D1B}"/>
              </a:ext>
            </a:extLst>
          </p:cNvPr>
          <p:cNvCxnSpPr>
            <a:stCxn id="5" idx="3"/>
          </p:cNvCxnSpPr>
          <p:nvPr/>
        </p:nvCxnSpPr>
        <p:spPr>
          <a:xfrm flipV="1">
            <a:off x="4180115" y="1674421"/>
            <a:ext cx="748145" cy="38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69A37D-C1E6-7C4C-562E-4694B4AD121D}"/>
              </a:ext>
            </a:extLst>
          </p:cNvPr>
          <p:cNvSpPr txBox="1"/>
          <p:nvPr/>
        </p:nvSpPr>
        <p:spPr>
          <a:xfrm>
            <a:off x="4276922" y="158742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F482DE-CDB4-34C4-FD8D-1A7E53217FB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180115" y="2060968"/>
            <a:ext cx="748145" cy="38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615521-F6B9-388D-78FD-D860C804CB3D}"/>
              </a:ext>
            </a:extLst>
          </p:cNvPr>
          <p:cNvSpPr txBox="1"/>
          <p:nvPr/>
        </p:nvSpPr>
        <p:spPr>
          <a:xfrm>
            <a:off x="4384910" y="2254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D83F0-892D-0568-7B99-3E8628F80CB2}"/>
              </a:ext>
            </a:extLst>
          </p:cNvPr>
          <p:cNvSpPr txBox="1"/>
          <p:nvPr/>
        </p:nvSpPr>
        <p:spPr>
          <a:xfrm>
            <a:off x="5130141" y="24225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发散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0C090F-B81A-20A9-236B-11087271B9EA}"/>
              </a:ext>
            </a:extLst>
          </p:cNvPr>
          <p:cNvSpPr txBox="1"/>
          <p:nvPr/>
        </p:nvSpPr>
        <p:spPr>
          <a:xfrm>
            <a:off x="5130141" y="149836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看速度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标尺</a:t>
            </a:r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D68C5-8436-CF9D-A44A-A32618F5E5A3}"/>
              </a:ext>
            </a:extLst>
          </p:cNvPr>
          <p:cNvSpPr txBox="1"/>
          <p:nvPr/>
        </p:nvSpPr>
        <p:spPr>
          <a:xfrm>
            <a:off x="6743824" y="1151726"/>
            <a:ext cx="2159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非常快</a:t>
            </a:r>
            <a:r>
              <a:rPr kumimoji="1" lang="en-US" altLang="zh-CN" dirty="0"/>
              <a:t>: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绝对收敛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effectLst/>
                <a:latin typeface="Arial" panose="020B0604020202020204" pitchFamily="34" charset="0"/>
              </a:rPr>
              <a:t>交错级数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条件收敛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r>
              <a:rPr kumimoji="1" lang="zh-CN" altLang="en-US" dirty="0">
                <a:latin typeface="Arial" panose="020B0604020202020204" pitchFamily="34" charset="0"/>
              </a:rPr>
              <a:t>发散级数</a:t>
            </a:r>
            <a:r>
              <a:rPr kumimoji="1" lang="en-US" altLang="zh-CN" dirty="0">
                <a:latin typeface="Arial" panose="020B0604020202020204" pitchFamily="34" charset="0"/>
              </a:rPr>
              <a:t>:</a:t>
            </a:r>
            <a:r>
              <a:rPr kumimoji="1" lang="zh-CN" altLang="en-US" dirty="0">
                <a:latin typeface="Arial" panose="020B0604020202020204" pitchFamily="34" charset="0"/>
              </a:rPr>
              <a:t> 比较判别</a:t>
            </a:r>
            <a:endParaRPr kumimoji="1"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48D83-C94B-A854-2172-2F028EF91ADA}"/>
              </a:ext>
            </a:extLst>
          </p:cNvPr>
          <p:cNvSpPr txBox="1"/>
          <p:nvPr/>
        </p:nvSpPr>
        <p:spPr>
          <a:xfrm>
            <a:off x="415637" y="4729655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一些常见的标尺</a:t>
            </a:r>
            <a:r>
              <a:rPr kumimoji="1" lang="en-US" altLang="zh-CN" b="1" dirty="0"/>
              <a:t>:</a:t>
            </a:r>
            <a:endParaRPr kumimoji="1"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49D1E6-2777-8830-635E-FE513F2CCE7A}"/>
                  </a:ext>
                </a:extLst>
              </p:cNvPr>
              <p:cNvSpPr txBox="1"/>
              <p:nvPr/>
            </p:nvSpPr>
            <p:spPr>
              <a:xfrm>
                <a:off x="1074369" y="5336969"/>
                <a:ext cx="4607480" cy="513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无穷递缩等比级数之和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p-</a:t>
                </a:r>
                <a:r>
                  <a:rPr kumimoji="1" lang="zh-CN" altLang="en-US" dirty="0"/>
                  <a:t>级数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kumimoji="1" lang="zh-CN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49D1E6-2777-8830-635E-FE513F2CC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69" y="5336969"/>
                <a:ext cx="4607480" cy="513539"/>
              </a:xfrm>
              <a:prstGeom prst="rect">
                <a:avLst/>
              </a:prstGeom>
              <a:blipFill>
                <a:blip r:embed="rId2"/>
                <a:stretch>
                  <a:fillRect l="-1099" t="-73171" b="-10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4CF9C3-350D-89BC-792A-CC37C71087A3}"/>
                  </a:ext>
                </a:extLst>
              </p:cNvPr>
              <p:cNvSpPr txBox="1"/>
              <p:nvPr/>
            </p:nvSpPr>
            <p:spPr>
              <a:xfrm>
                <a:off x="5663163" y="5270572"/>
                <a:ext cx="13308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kumimoji="1" lang="zh-CN" altLang="en-US" dirty="0"/>
                  <a:t>发散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kumimoji="1" lang="zh-CN" altLang="en-US" dirty="0"/>
                  <a:t>收敛</a:t>
                </a:r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4CF9C3-350D-89BC-792A-CC37C7108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63" y="5270572"/>
                <a:ext cx="1330814" cy="646331"/>
              </a:xfrm>
              <a:prstGeom prst="rect">
                <a:avLst/>
              </a:prstGeom>
              <a:blipFill>
                <a:blip r:embed="rId3"/>
                <a:stretch>
                  <a:fillRect t="-7692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EBECB0A-9AFA-4329-937C-9B1748904199}"/>
              </a:ext>
            </a:extLst>
          </p:cNvPr>
          <p:cNvSpPr txBox="1"/>
          <p:nvPr/>
        </p:nvSpPr>
        <p:spPr>
          <a:xfrm>
            <a:off x="468728" y="300408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三类判别法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正项级数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5DE90D-301E-F3D8-151D-D1DA2E98494B}"/>
                  </a:ext>
                </a:extLst>
              </p:cNvPr>
              <p:cNvSpPr txBox="1"/>
              <p:nvPr/>
            </p:nvSpPr>
            <p:spPr>
              <a:xfrm>
                <a:off x="1484416" y="3515096"/>
                <a:ext cx="5766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比较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zh-CN" altLang="en-CN" dirty="0"/>
                  <a:t>大收小</a:t>
                </a:r>
                <a:r>
                  <a:rPr kumimoji="1" lang="zh-CN" altLang="en-US" dirty="0"/>
                  <a:t>发</a:t>
                </a:r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极限形式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同收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1" lang="zh-CN" altLang="en-US" dirty="0"/>
                  <a:t>同发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剩下同时收发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比值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根值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(0,1)</a:t>
                </a:r>
                <a:r>
                  <a:rPr kumimoji="1" lang="zh-CN" altLang="en-US" dirty="0"/>
                  <a:t>收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失效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(1,+inf)</a:t>
                </a:r>
                <a:r>
                  <a:rPr kumimoji="1" lang="zh-CN" altLang="en-US" dirty="0"/>
                  <a:t>发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5DE90D-301E-F3D8-151D-D1DA2E984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416" y="3515096"/>
                <a:ext cx="5766322" cy="646331"/>
              </a:xfrm>
              <a:prstGeom prst="rect">
                <a:avLst/>
              </a:prstGeom>
              <a:blipFill>
                <a:blip r:embed="rId4"/>
                <a:stretch>
                  <a:fillRect l="-1101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06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8B43-3A5C-99C6-0922-6D7D1F3E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7AA8C-CEE2-7E97-C407-919A617B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幂级数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1A6CF-4BB5-C0E0-9542-51A65288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2" y="902524"/>
            <a:ext cx="3580235" cy="5385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7E541-4453-3269-D57E-919EF8262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902524"/>
            <a:ext cx="4991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0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1227</TotalTime>
  <Words>617</Words>
  <Application>Microsoft Macintosh PowerPoint</Application>
  <PresentationFormat>On-screen Show (4:3)</PresentationFormat>
  <Paragraphs>150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Crimson</vt:lpstr>
      <vt:lpstr>Arial</vt:lpstr>
      <vt:lpstr>Calibri</vt:lpstr>
      <vt:lpstr>Cambria Math</vt:lpstr>
      <vt:lpstr>Office Theme</vt:lpstr>
      <vt:lpstr>PowerPoint Presentation</vt:lpstr>
      <vt:lpstr>PowerPoint Presentation</vt:lpstr>
      <vt:lpstr>收敛及其判别. </vt:lpstr>
      <vt:lpstr>收敛及其判别(2)</vt:lpstr>
      <vt:lpstr>任意项级数判别</vt:lpstr>
      <vt:lpstr>*使用有关技巧判别</vt:lpstr>
      <vt:lpstr>Section1. </vt:lpstr>
      <vt:lpstr>总结: 常数项级数的收敛性判别</vt:lpstr>
      <vt:lpstr>幂级数</vt:lpstr>
      <vt:lpstr>幂级数的和 – 回顾生成函数</vt:lpstr>
      <vt:lpstr>幂级数的和 – 回顾生成函数</vt:lpstr>
      <vt:lpstr>级数的和 – 带有阶乘的: e, sin, cos</vt:lpstr>
      <vt:lpstr>展开 – 注意陪凑</vt:lpstr>
      <vt:lpstr>展开 – 注意陪凑(2)</vt:lpstr>
      <vt:lpstr>Fourier级数</vt:lpstr>
      <vt:lpstr>展开为Fourier级数 – 分部积分</vt:lpstr>
      <vt:lpstr>PowerPoint Presentation</vt:lpstr>
      <vt:lpstr>微分方程通解, 特解, 解的结构</vt:lpstr>
      <vt:lpstr>一阶微分方程: 可分离变量</vt:lpstr>
      <vt:lpstr>一阶微分方程: 齐次</vt:lpstr>
      <vt:lpstr>换元法</vt:lpstr>
      <vt:lpstr>二阶微分方程: 解的结构</vt:lpstr>
      <vt:lpstr>二阶微分方程: 可以降阶</vt:lpstr>
      <vt:lpstr>二阶常系数微分方程: 齐次情形</vt:lpstr>
      <vt:lpstr>二阶常系数微分方程: 非齐次情形</vt:lpstr>
      <vt:lpstr>微分方程的应用</vt:lpstr>
      <vt:lpstr>微分方程的应用</vt:lpstr>
      <vt:lpstr>微分方程的应用</vt:lpstr>
      <vt:lpstr>PowerPoint Presentation</vt:lpstr>
      <vt:lpstr>区域的对称性</vt:lpstr>
      <vt:lpstr>区域的对称性(2)</vt:lpstr>
      <vt:lpstr>区域的对称性(2)</vt:lpstr>
      <vt:lpstr>交换积分次序</vt:lpstr>
      <vt:lpstr>交换积分次序(2) </vt:lpstr>
      <vt:lpstr>计算三重积分</vt:lpstr>
      <vt:lpstr>切片法计算三重积分</vt:lpstr>
      <vt:lpstr>计算第一型曲线积分</vt:lpstr>
      <vt:lpstr>若干例子 </vt:lpstr>
      <vt:lpstr>使用Green公式计算平面上的</vt:lpstr>
      <vt:lpstr>使用Stokes公式计算空间上的</vt:lpstr>
      <vt:lpstr>对于第一型和第二型关于对称性的探讨</vt:lpstr>
      <vt:lpstr>对于第一型和第二型关于对称性的探讨</vt:lpstr>
      <vt:lpstr>计算第一型曲面积分</vt:lpstr>
      <vt:lpstr>计算第二型曲面积分</vt:lpstr>
      <vt:lpstr>计算第二型曲面积分: 合一投影法</vt:lpstr>
      <vt:lpstr>计算第二型曲面积分: Gauss公式</vt:lpstr>
      <vt:lpstr>挖洞的艺术</vt:lpstr>
      <vt:lpstr>关于对称性的探讨</vt:lpstr>
      <vt:lpstr>散度, 旋度的定义</vt:lpstr>
      <vt:lpstr>转动惯量的定义</vt:lpstr>
      <vt:lpstr>应用问题</vt:lpstr>
      <vt:lpstr>应用问题</vt:lpstr>
      <vt:lpstr>关于投影面积转化的问题</vt:lpstr>
      <vt:lpstr>关于投影面积转化的问题</vt:lpstr>
      <vt:lpstr>关于Stokes公式的证明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50</cp:revision>
  <dcterms:created xsi:type="dcterms:W3CDTF">2023-05-28T12:52:33Z</dcterms:created>
  <dcterms:modified xsi:type="dcterms:W3CDTF">2023-06-21T16:55:07Z</dcterms:modified>
</cp:coreProperties>
</file>